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95277-9307-4AAD-BA3F-C38C03B639AF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89D40-E0D6-4B35-BC24-5EE8D9E95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1/31/2013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1/31/2013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Поможет ли интернет договориться о справедливом обществе?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Коротко об истории и не только</a:t>
            </a:r>
            <a:endParaRPr lang="ru-RU" dirty="0"/>
          </a:p>
        </p:txBody>
      </p:sp>
      <p:pic>
        <p:nvPicPr>
          <p:cNvPr id="9" name="Содержимое 8" descr="402588_10150465273989219_1688795306_n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3647081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Когда интернета ещё не было:</a:t>
            </a:r>
            <a:br>
              <a:rPr lang="ru-RU" b="1" dirty="0" smtClean="0"/>
            </a:br>
            <a:r>
              <a:rPr lang="ru-RU" b="1" dirty="0" smtClean="0"/>
              <a:t>эпоха </a:t>
            </a:r>
            <a:r>
              <a:rPr lang="ru-RU" b="1" dirty="0" err="1" smtClean="0"/>
              <a:t>кибер-оптимизма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Кибернетика и надежда на системы обратной связи</a:t>
            </a:r>
          </a:p>
          <a:p>
            <a:r>
              <a:rPr lang="ru-RU" dirty="0" smtClean="0"/>
              <a:t>Эпоха 60-70, когда кажется, что технологии изменят мир</a:t>
            </a:r>
          </a:p>
          <a:p>
            <a:r>
              <a:rPr lang="ru-RU" dirty="0" smtClean="0"/>
              <a:t>Глобальное общество как прообраз единого человечества</a:t>
            </a:r>
            <a:endParaRPr lang="en-US" dirty="0" smtClean="0"/>
          </a:p>
          <a:p>
            <a:r>
              <a:rPr lang="ru-RU" dirty="0" smtClean="0"/>
              <a:t>Новое = справедливое</a:t>
            </a:r>
            <a:endParaRPr lang="ru-RU" dirty="0"/>
          </a:p>
        </p:txBody>
      </p:sp>
      <p:pic>
        <p:nvPicPr>
          <p:cNvPr id="5" name="Содержимое 4" descr="море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22576"/>
          <a:stretch>
            <a:fillRect/>
          </a:stretch>
        </p:blipFill>
        <p:spPr>
          <a:xfrm>
            <a:off x="4399750" y="1988840"/>
            <a:ext cx="4346482" cy="374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Появление интернета: виртуальная реальность и другие новшества</a:t>
            </a:r>
            <a:endParaRPr lang="ru-RU" b="1" dirty="0"/>
          </a:p>
        </p:txBody>
      </p:sp>
      <p:pic>
        <p:nvPicPr>
          <p:cNvPr id="6" name="Содержимое 5" descr="кондратий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-30000" contrast="30000"/>
          </a:blip>
          <a:stretch>
            <a:fillRect/>
          </a:stretch>
        </p:blipFill>
        <p:spPr>
          <a:xfrm>
            <a:off x="971600" y="1844511"/>
            <a:ext cx="3240360" cy="41615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Медленная, но верная трансформация труда</a:t>
            </a:r>
          </a:p>
          <a:p>
            <a:r>
              <a:rPr lang="ru-RU" dirty="0" smtClean="0"/>
              <a:t>Новые технологии в образовании</a:t>
            </a:r>
          </a:p>
          <a:p>
            <a:r>
              <a:rPr lang="ru-RU" dirty="0" smtClean="0"/>
              <a:t>Изменение</a:t>
            </a:r>
            <a:r>
              <a:rPr lang="en-US" dirty="0" smtClean="0"/>
              <a:t> </a:t>
            </a:r>
            <a:r>
              <a:rPr lang="ru-RU" dirty="0" smtClean="0"/>
              <a:t>роли профессионалов и любителей</a:t>
            </a:r>
          </a:p>
          <a:p>
            <a:r>
              <a:rPr lang="ru-RU" dirty="0" smtClean="0"/>
              <a:t>Мгновенная передача данных =</a:t>
            </a:r>
            <a:r>
              <a:rPr lang="en-US" dirty="0" smtClean="0"/>
              <a:t>&gt; </a:t>
            </a:r>
            <a:r>
              <a:rPr lang="ru-RU" dirty="0" smtClean="0"/>
              <a:t>развитие открытости и прозрачности как общих принципов эпохи</a:t>
            </a:r>
          </a:p>
          <a:p>
            <a:r>
              <a:rPr lang="ru-RU" dirty="0" smtClean="0"/>
              <a:t>Новые возможности для тех, кто их раньше не имел (в силу физических или географических причин, например)</a:t>
            </a:r>
          </a:p>
          <a:p>
            <a:r>
              <a:rPr lang="ru-RU" dirty="0" smtClean="0"/>
              <a:t>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53400" cy="869950"/>
          </a:xfrm>
        </p:spPr>
        <p:txBody>
          <a:bodyPr>
            <a:normAutofit/>
          </a:bodyPr>
          <a:lstStyle/>
          <a:p>
            <a:r>
              <a:rPr lang="en-US" b="1" dirty="0" smtClean="0"/>
              <a:t>XXI </a:t>
            </a:r>
            <a:r>
              <a:rPr lang="ru-RU" b="1" dirty="0" smtClean="0"/>
              <a:t>век: Интернет на продажу</a:t>
            </a:r>
            <a:endParaRPr lang="ru-RU" b="1" dirty="0"/>
          </a:p>
        </p:txBody>
      </p:sp>
      <p:pic>
        <p:nvPicPr>
          <p:cNvPr id="8" name="Содержимое 7" descr="254128_10150217553229219_2015504_n.jpg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779928" y="2060848"/>
            <a:ext cx="5894296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Текст 21"/>
          <p:cNvSpPr>
            <a:spLocks noGrp="1"/>
          </p:cNvSpPr>
          <p:nvPr>
            <p:ph type="body" sz="quarter" idx="1"/>
          </p:nvPr>
        </p:nvSpPr>
        <p:spPr>
          <a:xfrm>
            <a:off x="467544" y="1844824"/>
            <a:ext cx="2160240" cy="4248472"/>
          </a:xfrm>
        </p:spPr>
        <p:txBody>
          <a:bodyPr>
            <a:normAutofit fontScale="77500" lnSpcReduction="20000"/>
          </a:bodyPr>
          <a:lstStyle/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транснациональные корпорации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активисты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правительства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религиозные лидеры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музыканты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учёные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мошенники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волонтёры,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режиссёры </a:t>
            </a:r>
          </a:p>
          <a:p>
            <a:pPr lvl="0" algn="ctr">
              <a:buFont typeface="Arial" pitchFamily="34" charset="0"/>
              <a:buChar char="•"/>
            </a:pPr>
            <a:r>
              <a:rPr lang="ru-RU" dirty="0" smtClean="0"/>
              <a:t>и все-все-все </a:t>
            </a:r>
          </a:p>
          <a:p>
            <a:pPr lvl="0" algn="ctr"/>
            <a:r>
              <a:rPr lang="ru-RU" i="1" dirty="0" smtClean="0"/>
              <a:t>начинают использовать интернет как средство</a:t>
            </a:r>
          </a:p>
          <a:p>
            <a:endParaRPr lang="ru-RU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Развиртуализация</a:t>
            </a:r>
            <a:endParaRPr lang="ru-RU" b="1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611560" y="1677888"/>
            <a:ext cx="2522240" cy="4343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ru-RU" dirty="0" smtClean="0"/>
              <a:t>,  использование социальных сетей как политического маркера, развитие электронной демократии по разным поводам, появление дополненной реальности (очки </a:t>
            </a:r>
            <a:r>
              <a:rPr lang="en-US" dirty="0" smtClean="0"/>
              <a:t>Google</a:t>
            </a:r>
            <a:r>
              <a:rPr lang="ru-RU" dirty="0" smtClean="0"/>
              <a:t> и т.п.</a:t>
            </a:r>
            <a:r>
              <a:rPr lang="en-US" dirty="0" smtClean="0"/>
              <a:t>)</a:t>
            </a:r>
            <a:r>
              <a:rPr lang="ru-RU" dirty="0" smtClean="0"/>
              <a:t>: </a:t>
            </a:r>
            <a:r>
              <a:rPr lang="ru-RU" i="1" dirty="0" smtClean="0"/>
              <a:t>интернет больше не «утопия»</a:t>
            </a:r>
          </a:p>
        </p:txBody>
      </p:sp>
      <p:pic>
        <p:nvPicPr>
          <p:cNvPr id="7" name="Содержимое 6" descr="397999_10150465273699219_761248918_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020343" y="1700808"/>
            <a:ext cx="3084513" cy="441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Есть ли основания для оптимизма сегодня?</a:t>
            </a:r>
            <a:endParaRPr lang="ru-RU" sz="3600" b="1" dirty="0"/>
          </a:p>
        </p:txBody>
      </p:sp>
      <p:pic>
        <p:nvPicPr>
          <p:cNvPr id="10" name="Содержимое 9" descr="bi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7462" r="33245"/>
          <a:stretch>
            <a:fillRect/>
          </a:stretch>
        </p:blipFill>
        <p:spPr>
          <a:xfrm>
            <a:off x="611560" y="1772816"/>
            <a:ext cx="3384376" cy="4040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Интернет разрушает общество и поощряет сообщества</a:t>
            </a:r>
          </a:p>
          <a:p>
            <a:r>
              <a:rPr lang="ru-RU" dirty="0" smtClean="0"/>
              <a:t>В интернете есть возможность для оценки заслуг и полной субъективности в этом деле</a:t>
            </a:r>
          </a:p>
          <a:p>
            <a:r>
              <a:rPr lang="ru-RU" dirty="0" smtClean="0"/>
              <a:t>Граница между «реальным» и «виртуальным» становится зыбкой и несущественной.</a:t>
            </a:r>
          </a:p>
          <a:p>
            <a:r>
              <a:rPr lang="ru-RU" dirty="0" smtClean="0"/>
              <a:t>Социальный капитал становится всё важнее.</a:t>
            </a:r>
          </a:p>
          <a:p>
            <a:r>
              <a:rPr lang="ru-RU" dirty="0" smtClean="0"/>
              <a:t>Но это не хорошо и не плохо?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Разные слова про будущее, которые нас тревожат, интересуют и требуют обсуждения:</a:t>
            </a: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Геймификация</a:t>
            </a:r>
            <a:endParaRPr lang="ru-RU" dirty="0" smtClean="0"/>
          </a:p>
          <a:p>
            <a:r>
              <a:rPr lang="ru-RU" dirty="0" smtClean="0"/>
              <a:t>Дополненная реальность</a:t>
            </a:r>
          </a:p>
          <a:p>
            <a:r>
              <a:rPr lang="ru-RU" dirty="0" err="1" smtClean="0"/>
              <a:t>Киберкоммуны</a:t>
            </a:r>
            <a:endParaRPr lang="ru-RU" dirty="0" smtClean="0"/>
          </a:p>
          <a:p>
            <a:r>
              <a:rPr lang="ru-RU" dirty="0" err="1" smtClean="0"/>
              <a:t>Коллаборация</a:t>
            </a:r>
            <a:endParaRPr lang="ru-RU" dirty="0" smtClean="0"/>
          </a:p>
          <a:p>
            <a:r>
              <a:rPr lang="ru-RU" dirty="0" smtClean="0"/>
              <a:t>Относительность</a:t>
            </a:r>
          </a:p>
          <a:p>
            <a:r>
              <a:rPr lang="ru-RU" dirty="0" smtClean="0"/>
              <a:t>Прозрачность</a:t>
            </a:r>
          </a:p>
          <a:p>
            <a:r>
              <a:rPr lang="ru-RU" dirty="0" smtClean="0"/>
              <a:t>Цифровое неравенство</a:t>
            </a:r>
          </a:p>
          <a:p>
            <a:r>
              <a:rPr lang="ru-RU" dirty="0" err="1" smtClean="0"/>
              <a:t>Хикикомори</a:t>
            </a:r>
            <a:endParaRPr lang="ru-RU" dirty="0" smtClean="0"/>
          </a:p>
          <a:p>
            <a:r>
              <a:rPr lang="ru-RU" dirty="0" smtClean="0"/>
              <a:t>Электронное правительство</a:t>
            </a:r>
          </a:p>
          <a:p>
            <a:endParaRPr lang="ru-RU" dirty="0" smtClean="0"/>
          </a:p>
        </p:txBody>
      </p:sp>
      <p:pic>
        <p:nvPicPr>
          <p:cNvPr id="7" name="Содержимое 6" descr="321657_10150296476089219_1169812055_n.jpg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5422900" y="1589088"/>
            <a:ext cx="2730500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Благодарю за внимание</a:t>
            </a:r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Poli.kolozaridi@gmail.com</a:t>
            </a:r>
            <a:endParaRPr lang="ru-RU" dirty="0"/>
          </a:p>
        </p:txBody>
      </p:sp>
      <p:pic>
        <p:nvPicPr>
          <p:cNvPr id="8" name="Содержимое 7" descr="398847_10150465273929219_1057690951_n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rcRect t="28830"/>
          <a:stretch>
            <a:fillRect/>
          </a:stretch>
        </p:blipFill>
        <p:spPr>
          <a:xfrm>
            <a:off x="2699792" y="908720"/>
            <a:ext cx="3206750" cy="3199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799</TotalTime>
  <Words>248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Median</vt:lpstr>
      <vt:lpstr>Поможет ли интернет договориться о справедливом обществе?</vt:lpstr>
      <vt:lpstr>Когда интернета ещё не было: эпоха кибер-оптимизма</vt:lpstr>
      <vt:lpstr>Появление интернета: виртуальная реальность и другие новшества</vt:lpstr>
      <vt:lpstr>XXI век: Интернет на продажу</vt:lpstr>
      <vt:lpstr>Развиртуализация</vt:lpstr>
      <vt:lpstr>Есть ли основания для оптимизма сегодня?</vt:lpstr>
      <vt:lpstr>Разные слова про будущее, которые нас тревожат, интересуют и требуют обсуждения: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Поможет ли интернет договориться о справедливом обществе?</dc:title>
  <dc:creator>Fyodor</dc:creator>
  <cp:lastModifiedBy>anna.leggy</cp:lastModifiedBy>
  <cp:revision>14</cp:revision>
  <dcterms:created xsi:type="dcterms:W3CDTF">2013-01-30T19:09:01Z</dcterms:created>
  <dcterms:modified xsi:type="dcterms:W3CDTF">2013-01-31T15:24:48Z</dcterms:modified>
</cp:coreProperties>
</file>