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8" r:id="rId10"/>
    <p:sldId id="286" r:id="rId11"/>
    <p:sldId id="291" r:id="rId12"/>
    <p:sldId id="267" r:id="rId13"/>
    <p:sldId id="290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  <p14:sldId id="288"/>
          </p14:sldIdLst>
        </p14:section>
        <p14:section name="Раздел 1" id="{6D9936A3-3945-4757-BC8B-B5C252D8E036}">
          <p14:sldIdLst>
            <p14:sldId id="286"/>
            <p14:sldId id="291"/>
            <p14:sldId id="267"/>
            <p14:sldId id="290"/>
          </p14:sldIdLst>
        </p14:section>
        <p14:section name="Заключение и итог" id="{790CEF5B-569A-4C2F-BED5-750B08C0E5AD}">
          <p14:sldIdLst>
            <p14:sldId id="275"/>
            <p14:sldId id="277"/>
          </p14:sldIdLst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75130" autoAdjust="0"/>
  </p:normalViewPr>
  <p:slideViewPr>
    <p:cSldViewPr>
      <p:cViewPr varScale="1">
        <p:scale>
          <a:sx n="64" d="100"/>
          <a:sy n="64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9D4AD-6C0D-3046-87F2-F387992E93A0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32935-6976-814D-820A-3DF2188C9CC9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региональная</a:t>
          </a:r>
          <a:endParaRPr lang="ru-RU" sz="2000" dirty="0">
            <a:latin typeface="Times"/>
            <a:cs typeface="Times"/>
          </a:endParaRPr>
        </a:p>
      </dgm:t>
    </dgm:pt>
    <dgm:pt modelId="{B9B017E9-49D5-5744-A105-A18FF1C848BE}" type="parTrans" cxnId="{77A6D619-9CCB-DE4E-ABE3-1C3B7A588878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74B004BA-B9AA-CA4D-B1C4-8E175679DD9B}" type="sibTrans" cxnId="{77A6D619-9CCB-DE4E-ABE3-1C3B7A588878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9AD63E4D-3A60-4D4F-8C8C-C85E706B15F9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экономика индивидуума (личная экономика)</a:t>
          </a:r>
          <a:endParaRPr lang="ru-RU" sz="2000" dirty="0">
            <a:latin typeface="Times"/>
            <a:cs typeface="Times"/>
          </a:endParaRPr>
        </a:p>
      </dgm:t>
    </dgm:pt>
    <dgm:pt modelId="{439E65E5-BA63-5445-88E6-3FB7BD19CF3C}" type="parTrans" cxnId="{86509BBF-BAC3-F04C-893E-C7084D3FE113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C725C294-2112-704D-B1C7-9ED327D5AF26}" type="sibTrans" cxnId="{86509BBF-BAC3-F04C-893E-C7084D3FE113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BA286D4A-7B51-AF41-B7D5-A333B1C7DC03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экономика семьи (домохозяйства)</a:t>
          </a:r>
          <a:endParaRPr lang="ru-RU" sz="2000" dirty="0">
            <a:latin typeface="Times"/>
            <a:cs typeface="Times"/>
          </a:endParaRPr>
        </a:p>
      </dgm:t>
    </dgm:pt>
    <dgm:pt modelId="{9B4BC702-8F91-2949-9191-AEE5D64C9CDA}" type="parTrans" cxnId="{74C003AF-03A4-DF45-83FA-95F2EC069A6B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3F030638-ECD4-2B4A-AE6E-13D383E05C4C}" type="sibTrans" cxnId="{74C003AF-03A4-DF45-83FA-95F2EC069A6B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18E982DE-AD96-EE4D-936D-9918A5F753F8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муниципальная</a:t>
          </a:r>
          <a:endParaRPr lang="ru-RU" sz="2000" dirty="0">
            <a:latin typeface="Times"/>
            <a:cs typeface="Times"/>
          </a:endParaRPr>
        </a:p>
      </dgm:t>
    </dgm:pt>
    <dgm:pt modelId="{8D912091-105F-5448-BB2B-58301D28B2F8}" type="parTrans" cxnId="{C79F0902-CB1E-8C42-99F8-3E45C0375290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5B7ACB5D-5543-0647-B472-CA93031C26E3}" type="sibTrans" cxnId="{C79F0902-CB1E-8C42-99F8-3E45C0375290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695086A7-EBFD-AE42-9535-77AB89F42568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национальная</a:t>
          </a:r>
          <a:endParaRPr lang="ru-RU" sz="2000" dirty="0">
            <a:latin typeface="Times"/>
            <a:cs typeface="Times"/>
          </a:endParaRPr>
        </a:p>
      </dgm:t>
    </dgm:pt>
    <dgm:pt modelId="{11A5359D-ABBF-8046-9804-BE8150E00916}" type="parTrans" cxnId="{684301AF-4477-ED44-B223-28518AE26C80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4D9CAC8C-C3E2-5943-9F58-BB4B746C75CE}" type="sibTrans" cxnId="{684301AF-4477-ED44-B223-28518AE26C80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71A1CD37-5274-2C42-976B-85C3BA88C0EB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мировая</a:t>
          </a:r>
          <a:endParaRPr lang="ru-RU" sz="2000" dirty="0">
            <a:latin typeface="Times"/>
            <a:cs typeface="Times"/>
          </a:endParaRPr>
        </a:p>
      </dgm:t>
    </dgm:pt>
    <dgm:pt modelId="{268CB7BF-BAD3-1F4B-8EC8-8F0D9C364968}" type="parTrans" cxnId="{2408910A-8FB0-484E-9A9D-9D9DD0A844CC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3773B6C0-A8DB-E549-BF81-236DA61FE9EA}" type="sibTrans" cxnId="{2408910A-8FB0-484E-9A9D-9D9DD0A844CC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25F57508-8F40-4C49-969B-A7510393E84F}">
      <dgm:prSet custT="1"/>
      <dgm:spPr/>
      <dgm:t>
        <a:bodyPr/>
        <a:lstStyle/>
        <a:p>
          <a:r>
            <a:rPr lang="ru-RU" sz="2000" dirty="0" smtClean="0">
              <a:latin typeface="Times"/>
              <a:cs typeface="Times"/>
            </a:rPr>
            <a:t>экономика предприятия</a:t>
          </a:r>
          <a:endParaRPr lang="ru-RU" sz="2000" dirty="0">
            <a:latin typeface="Times"/>
            <a:cs typeface="Times"/>
          </a:endParaRPr>
        </a:p>
      </dgm:t>
    </dgm:pt>
    <dgm:pt modelId="{46658347-A7C8-5445-84DB-0132D74ED677}" type="parTrans" cxnId="{FAC0F088-7683-6943-8CCE-1404098B076A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0D0AC915-3167-D242-B9A5-99DF1E386091}" type="sibTrans" cxnId="{FAC0F088-7683-6943-8CCE-1404098B076A}">
      <dgm:prSet/>
      <dgm:spPr/>
      <dgm:t>
        <a:bodyPr/>
        <a:lstStyle/>
        <a:p>
          <a:endParaRPr lang="ru-RU">
            <a:latin typeface="Times"/>
            <a:cs typeface="Times"/>
          </a:endParaRPr>
        </a:p>
      </dgm:t>
    </dgm:pt>
    <dgm:pt modelId="{B11861C4-6130-7341-B30E-9AD18A369E0F}" type="pres">
      <dgm:prSet presAssocID="{0949D4AD-6C0D-3046-87F2-F387992E93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7DB24A1-8363-D940-BAE5-1F838201912A}" type="pres">
      <dgm:prSet presAssocID="{0949D4AD-6C0D-3046-87F2-F387992E93A0}" presName="pyramid" presStyleLbl="node1" presStyleIdx="0" presStyleCnt="1"/>
      <dgm:spPr/>
      <dgm:t>
        <a:bodyPr/>
        <a:lstStyle/>
        <a:p>
          <a:endParaRPr lang="ru-RU"/>
        </a:p>
      </dgm:t>
    </dgm:pt>
    <dgm:pt modelId="{DD78D298-05B0-1440-8419-67EC182BA277}" type="pres">
      <dgm:prSet presAssocID="{0949D4AD-6C0D-3046-87F2-F387992E93A0}" presName="theList" presStyleCnt="0"/>
      <dgm:spPr/>
    </dgm:pt>
    <dgm:pt modelId="{7F6BFC00-7A90-2049-A290-0ED31A733329}" type="pres">
      <dgm:prSet presAssocID="{71A1CD37-5274-2C42-976B-85C3BA88C0EB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5099-B5B4-FD4E-95EA-CBDE423DF726}" type="pres">
      <dgm:prSet presAssocID="{71A1CD37-5274-2C42-976B-85C3BA88C0EB}" presName="aSpace" presStyleCnt="0"/>
      <dgm:spPr/>
    </dgm:pt>
    <dgm:pt modelId="{77449430-BE93-1743-ACFA-E2A2193789C7}" type="pres">
      <dgm:prSet presAssocID="{695086A7-EBFD-AE42-9535-77AB89F42568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967F-AE00-8648-A7EC-8E82E0A3C8DB}" type="pres">
      <dgm:prSet presAssocID="{695086A7-EBFD-AE42-9535-77AB89F42568}" presName="aSpace" presStyleCnt="0"/>
      <dgm:spPr/>
    </dgm:pt>
    <dgm:pt modelId="{2B20457A-6DD5-5643-A283-368E04AE5704}" type="pres">
      <dgm:prSet presAssocID="{D8032935-6976-814D-820A-3DF2188C9CC9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142F6-2D59-8B49-BA28-7C9B029980C6}" type="pres">
      <dgm:prSet presAssocID="{D8032935-6976-814D-820A-3DF2188C9CC9}" presName="aSpace" presStyleCnt="0"/>
      <dgm:spPr/>
    </dgm:pt>
    <dgm:pt modelId="{BAF9E52C-352D-D144-9691-4D85F389AD55}" type="pres">
      <dgm:prSet presAssocID="{18E982DE-AD96-EE4D-936D-9918A5F753F8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74330-E3F1-A846-A95D-5FAEC7C6171D}" type="pres">
      <dgm:prSet presAssocID="{18E982DE-AD96-EE4D-936D-9918A5F753F8}" presName="aSpace" presStyleCnt="0"/>
      <dgm:spPr/>
    </dgm:pt>
    <dgm:pt modelId="{119ACCE6-C44D-7F48-9C37-CBE206A56D09}" type="pres">
      <dgm:prSet presAssocID="{25F57508-8F40-4C49-969B-A7510393E84F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1E7E-0003-5341-AC9D-44C65B532139}" type="pres">
      <dgm:prSet presAssocID="{25F57508-8F40-4C49-969B-A7510393E84F}" presName="aSpace" presStyleCnt="0"/>
      <dgm:spPr/>
    </dgm:pt>
    <dgm:pt modelId="{7C958959-5677-5D4D-9393-0153BDD48F78}" type="pres">
      <dgm:prSet presAssocID="{BA286D4A-7B51-AF41-B7D5-A333B1C7DC03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8B2D-F4D3-E84A-873D-173A4A04860A}" type="pres">
      <dgm:prSet presAssocID="{BA286D4A-7B51-AF41-B7D5-A333B1C7DC03}" presName="aSpace" presStyleCnt="0"/>
      <dgm:spPr/>
    </dgm:pt>
    <dgm:pt modelId="{D7B8D645-D1BB-B64D-888F-FB39EE1FECC5}" type="pres">
      <dgm:prSet presAssocID="{9AD63E4D-3A60-4D4F-8C8C-C85E706B15F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4CE08-778C-D34A-BDCA-FCC857E3E9FB}" type="pres">
      <dgm:prSet presAssocID="{9AD63E4D-3A60-4D4F-8C8C-C85E706B15F9}" presName="aSpace" presStyleCnt="0"/>
      <dgm:spPr/>
    </dgm:pt>
  </dgm:ptLst>
  <dgm:cxnLst>
    <dgm:cxn modelId="{88328C37-1980-0047-BFD1-CFC3D43E5C9F}" type="presOf" srcId="{0949D4AD-6C0D-3046-87F2-F387992E93A0}" destId="{B11861C4-6130-7341-B30E-9AD18A369E0F}" srcOrd="0" destOrd="0" presId="urn:microsoft.com/office/officeart/2005/8/layout/pyramid2"/>
    <dgm:cxn modelId="{74C003AF-03A4-DF45-83FA-95F2EC069A6B}" srcId="{0949D4AD-6C0D-3046-87F2-F387992E93A0}" destId="{BA286D4A-7B51-AF41-B7D5-A333B1C7DC03}" srcOrd="5" destOrd="0" parTransId="{9B4BC702-8F91-2949-9191-AEE5D64C9CDA}" sibTransId="{3F030638-ECD4-2B4A-AE6E-13D383E05C4C}"/>
    <dgm:cxn modelId="{5F8A92D1-DD99-5845-B058-39E45AA0E9E5}" type="presOf" srcId="{BA286D4A-7B51-AF41-B7D5-A333B1C7DC03}" destId="{7C958959-5677-5D4D-9393-0153BDD48F78}" srcOrd="0" destOrd="0" presId="urn:microsoft.com/office/officeart/2005/8/layout/pyramid2"/>
    <dgm:cxn modelId="{FAC0F088-7683-6943-8CCE-1404098B076A}" srcId="{0949D4AD-6C0D-3046-87F2-F387992E93A0}" destId="{25F57508-8F40-4C49-969B-A7510393E84F}" srcOrd="4" destOrd="0" parTransId="{46658347-A7C8-5445-84DB-0132D74ED677}" sibTransId="{0D0AC915-3167-D242-B9A5-99DF1E386091}"/>
    <dgm:cxn modelId="{5448E3FC-7BC5-9347-ABBC-C3384CF1F16A}" type="presOf" srcId="{71A1CD37-5274-2C42-976B-85C3BA88C0EB}" destId="{7F6BFC00-7A90-2049-A290-0ED31A733329}" srcOrd="0" destOrd="0" presId="urn:microsoft.com/office/officeart/2005/8/layout/pyramid2"/>
    <dgm:cxn modelId="{0A31C881-EC99-FC46-8B7C-5A8D51F78B28}" type="presOf" srcId="{D8032935-6976-814D-820A-3DF2188C9CC9}" destId="{2B20457A-6DD5-5643-A283-368E04AE5704}" srcOrd="0" destOrd="0" presId="urn:microsoft.com/office/officeart/2005/8/layout/pyramid2"/>
    <dgm:cxn modelId="{C79F0902-CB1E-8C42-99F8-3E45C0375290}" srcId="{0949D4AD-6C0D-3046-87F2-F387992E93A0}" destId="{18E982DE-AD96-EE4D-936D-9918A5F753F8}" srcOrd="3" destOrd="0" parTransId="{8D912091-105F-5448-BB2B-58301D28B2F8}" sibTransId="{5B7ACB5D-5543-0647-B472-CA93031C26E3}"/>
    <dgm:cxn modelId="{2408910A-8FB0-484E-9A9D-9D9DD0A844CC}" srcId="{0949D4AD-6C0D-3046-87F2-F387992E93A0}" destId="{71A1CD37-5274-2C42-976B-85C3BA88C0EB}" srcOrd="0" destOrd="0" parTransId="{268CB7BF-BAD3-1F4B-8EC8-8F0D9C364968}" sibTransId="{3773B6C0-A8DB-E549-BF81-236DA61FE9EA}"/>
    <dgm:cxn modelId="{1F823BD5-5C1F-B946-A7BC-F6CC39B23DB2}" type="presOf" srcId="{9AD63E4D-3A60-4D4F-8C8C-C85E706B15F9}" destId="{D7B8D645-D1BB-B64D-888F-FB39EE1FECC5}" srcOrd="0" destOrd="0" presId="urn:microsoft.com/office/officeart/2005/8/layout/pyramid2"/>
    <dgm:cxn modelId="{86509BBF-BAC3-F04C-893E-C7084D3FE113}" srcId="{0949D4AD-6C0D-3046-87F2-F387992E93A0}" destId="{9AD63E4D-3A60-4D4F-8C8C-C85E706B15F9}" srcOrd="6" destOrd="0" parTransId="{439E65E5-BA63-5445-88E6-3FB7BD19CF3C}" sibTransId="{C725C294-2112-704D-B1C7-9ED327D5AF26}"/>
    <dgm:cxn modelId="{38D5CAF7-8F11-C043-BF1D-7DAD31721065}" type="presOf" srcId="{18E982DE-AD96-EE4D-936D-9918A5F753F8}" destId="{BAF9E52C-352D-D144-9691-4D85F389AD55}" srcOrd="0" destOrd="0" presId="urn:microsoft.com/office/officeart/2005/8/layout/pyramid2"/>
    <dgm:cxn modelId="{F7A6C641-89E4-2C4E-96E7-9ACAD93091C1}" type="presOf" srcId="{695086A7-EBFD-AE42-9535-77AB89F42568}" destId="{77449430-BE93-1743-ACFA-E2A2193789C7}" srcOrd="0" destOrd="0" presId="urn:microsoft.com/office/officeart/2005/8/layout/pyramid2"/>
    <dgm:cxn modelId="{1E1BC27C-4FC2-5D4F-9914-D11669B505CF}" type="presOf" srcId="{25F57508-8F40-4C49-969B-A7510393E84F}" destId="{119ACCE6-C44D-7F48-9C37-CBE206A56D09}" srcOrd="0" destOrd="0" presId="urn:microsoft.com/office/officeart/2005/8/layout/pyramid2"/>
    <dgm:cxn modelId="{684301AF-4477-ED44-B223-28518AE26C80}" srcId="{0949D4AD-6C0D-3046-87F2-F387992E93A0}" destId="{695086A7-EBFD-AE42-9535-77AB89F42568}" srcOrd="1" destOrd="0" parTransId="{11A5359D-ABBF-8046-9804-BE8150E00916}" sibTransId="{4D9CAC8C-C3E2-5943-9F58-BB4B746C75CE}"/>
    <dgm:cxn modelId="{77A6D619-9CCB-DE4E-ABE3-1C3B7A588878}" srcId="{0949D4AD-6C0D-3046-87F2-F387992E93A0}" destId="{D8032935-6976-814D-820A-3DF2188C9CC9}" srcOrd="2" destOrd="0" parTransId="{B9B017E9-49D5-5744-A105-A18FF1C848BE}" sibTransId="{74B004BA-B9AA-CA4D-B1C4-8E175679DD9B}"/>
    <dgm:cxn modelId="{624BA752-2D27-3F4A-8A24-CD7C259F430B}" type="presParOf" srcId="{B11861C4-6130-7341-B30E-9AD18A369E0F}" destId="{D7DB24A1-8363-D940-BAE5-1F838201912A}" srcOrd="0" destOrd="0" presId="urn:microsoft.com/office/officeart/2005/8/layout/pyramid2"/>
    <dgm:cxn modelId="{0E54C8BD-A110-AB42-BAEA-1E9AA978826C}" type="presParOf" srcId="{B11861C4-6130-7341-B30E-9AD18A369E0F}" destId="{DD78D298-05B0-1440-8419-67EC182BA277}" srcOrd="1" destOrd="0" presId="urn:microsoft.com/office/officeart/2005/8/layout/pyramid2"/>
    <dgm:cxn modelId="{A877ABCE-3FB3-754C-A8BB-F8EF1B3471DE}" type="presParOf" srcId="{DD78D298-05B0-1440-8419-67EC182BA277}" destId="{7F6BFC00-7A90-2049-A290-0ED31A733329}" srcOrd="0" destOrd="0" presId="urn:microsoft.com/office/officeart/2005/8/layout/pyramid2"/>
    <dgm:cxn modelId="{329A75F1-D2D2-2942-AD84-80E3C5A25255}" type="presParOf" srcId="{DD78D298-05B0-1440-8419-67EC182BA277}" destId="{99F35099-B5B4-FD4E-95EA-CBDE423DF726}" srcOrd="1" destOrd="0" presId="urn:microsoft.com/office/officeart/2005/8/layout/pyramid2"/>
    <dgm:cxn modelId="{A5041272-7A52-AE44-836F-F9C2AEBEA409}" type="presParOf" srcId="{DD78D298-05B0-1440-8419-67EC182BA277}" destId="{77449430-BE93-1743-ACFA-E2A2193789C7}" srcOrd="2" destOrd="0" presId="urn:microsoft.com/office/officeart/2005/8/layout/pyramid2"/>
    <dgm:cxn modelId="{FB0A6DE3-1358-1E45-A362-147FB1C3AD4F}" type="presParOf" srcId="{DD78D298-05B0-1440-8419-67EC182BA277}" destId="{2467967F-AE00-8648-A7EC-8E82E0A3C8DB}" srcOrd="3" destOrd="0" presId="urn:microsoft.com/office/officeart/2005/8/layout/pyramid2"/>
    <dgm:cxn modelId="{BEC7EED6-3D7A-A74D-A0ED-C6654114FFF0}" type="presParOf" srcId="{DD78D298-05B0-1440-8419-67EC182BA277}" destId="{2B20457A-6DD5-5643-A283-368E04AE5704}" srcOrd="4" destOrd="0" presId="urn:microsoft.com/office/officeart/2005/8/layout/pyramid2"/>
    <dgm:cxn modelId="{5AF1F587-C7C2-A144-AF96-352568317612}" type="presParOf" srcId="{DD78D298-05B0-1440-8419-67EC182BA277}" destId="{69E142F6-2D59-8B49-BA28-7C9B029980C6}" srcOrd="5" destOrd="0" presId="urn:microsoft.com/office/officeart/2005/8/layout/pyramid2"/>
    <dgm:cxn modelId="{5F9DCD3D-1BEE-E544-8E65-28266D654269}" type="presParOf" srcId="{DD78D298-05B0-1440-8419-67EC182BA277}" destId="{BAF9E52C-352D-D144-9691-4D85F389AD55}" srcOrd="6" destOrd="0" presId="urn:microsoft.com/office/officeart/2005/8/layout/pyramid2"/>
    <dgm:cxn modelId="{C7757F5F-3E17-2B4A-9D72-C70D0CAE13A5}" type="presParOf" srcId="{DD78D298-05B0-1440-8419-67EC182BA277}" destId="{10C74330-E3F1-A846-A95D-5FAEC7C6171D}" srcOrd="7" destOrd="0" presId="urn:microsoft.com/office/officeart/2005/8/layout/pyramid2"/>
    <dgm:cxn modelId="{64B9A32F-8A00-4F40-B457-CFFC4521719B}" type="presParOf" srcId="{DD78D298-05B0-1440-8419-67EC182BA277}" destId="{119ACCE6-C44D-7F48-9C37-CBE206A56D09}" srcOrd="8" destOrd="0" presId="urn:microsoft.com/office/officeart/2005/8/layout/pyramid2"/>
    <dgm:cxn modelId="{E0AF5177-4AE6-AD47-B473-D134475C67C9}" type="presParOf" srcId="{DD78D298-05B0-1440-8419-67EC182BA277}" destId="{0FFF1E7E-0003-5341-AC9D-44C65B532139}" srcOrd="9" destOrd="0" presId="urn:microsoft.com/office/officeart/2005/8/layout/pyramid2"/>
    <dgm:cxn modelId="{21CE0CCE-337A-2647-856D-D5CAACF6736E}" type="presParOf" srcId="{DD78D298-05B0-1440-8419-67EC182BA277}" destId="{7C958959-5677-5D4D-9393-0153BDD48F78}" srcOrd="10" destOrd="0" presId="urn:microsoft.com/office/officeart/2005/8/layout/pyramid2"/>
    <dgm:cxn modelId="{DDF8EE44-F282-F14E-BD9B-36DCB70970AC}" type="presParOf" srcId="{DD78D298-05B0-1440-8419-67EC182BA277}" destId="{365D8B2D-F4D3-E84A-873D-173A4A04860A}" srcOrd="11" destOrd="0" presId="urn:microsoft.com/office/officeart/2005/8/layout/pyramid2"/>
    <dgm:cxn modelId="{CBA58643-CF2C-A348-91FC-D31395649AFE}" type="presParOf" srcId="{DD78D298-05B0-1440-8419-67EC182BA277}" destId="{D7B8D645-D1BB-B64D-888F-FB39EE1FECC5}" srcOrd="12" destOrd="0" presId="urn:microsoft.com/office/officeart/2005/8/layout/pyramid2"/>
    <dgm:cxn modelId="{B5587972-FD30-2240-B4CD-16F2B73C4AC1}" type="presParOf" srcId="{DD78D298-05B0-1440-8419-67EC182BA277}" destId="{1AA4CE08-778C-D34A-BDCA-FCC857E3E9F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28141-4C9A-B340-BD45-AA5BA1779417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37218C-C9C9-D04D-B819-D40A7FAE3F30}">
      <dgm:prSet phldrT="[Текст]" custT="1"/>
      <dgm:spPr/>
      <dgm:t>
        <a:bodyPr>
          <a:scene3d>
            <a:camera prst="orthographicFront">
              <a:rot lat="0" lon="0" rev="16200000"/>
            </a:camera>
            <a:lightRig rig="threePt" dir="t"/>
          </a:scene3d>
        </a:bodyPr>
        <a:lstStyle/>
        <a:p>
          <a:r>
            <a:rPr lang="ru-RU" sz="3200" dirty="0" smtClean="0"/>
            <a:t>Безденежные </a:t>
          </a:r>
          <a:r>
            <a:rPr lang="ru-RU" sz="1800" dirty="0" smtClean="0"/>
            <a:t>экономики сообществ</a:t>
          </a:r>
          <a:endParaRPr lang="ru-RU" sz="3200" dirty="0"/>
        </a:p>
      </dgm:t>
    </dgm:pt>
    <dgm:pt modelId="{D4E4318C-1CEA-7646-A351-0310F26E9F0C}" type="parTrans" cxnId="{532BB84D-D207-8F43-A09D-7AD35CC92C28}">
      <dgm:prSet/>
      <dgm:spPr/>
      <dgm:t>
        <a:bodyPr/>
        <a:lstStyle/>
        <a:p>
          <a:endParaRPr lang="ru-RU"/>
        </a:p>
      </dgm:t>
    </dgm:pt>
    <dgm:pt modelId="{3FD9CE1E-C223-9845-9A94-62EEE4C3438E}" type="sibTrans" cxnId="{532BB84D-D207-8F43-A09D-7AD35CC92C28}">
      <dgm:prSet/>
      <dgm:spPr/>
      <dgm:t>
        <a:bodyPr/>
        <a:lstStyle/>
        <a:p>
          <a:endParaRPr lang="ru-RU"/>
        </a:p>
      </dgm:t>
    </dgm:pt>
    <dgm:pt modelId="{601E9206-F9D7-0646-B421-412004C761B5}">
      <dgm:prSet phldrT="[Текст]" custT="1"/>
      <dgm:spPr/>
      <dgm:t>
        <a:bodyPr/>
        <a:lstStyle/>
        <a:p>
          <a:r>
            <a:rPr lang="ru-RU" sz="2000" dirty="0" smtClean="0"/>
            <a:t>Прото-экономики</a:t>
          </a:r>
          <a:endParaRPr lang="ru-RU" sz="1200" dirty="0"/>
        </a:p>
      </dgm:t>
    </dgm:pt>
    <dgm:pt modelId="{F728B0B0-054F-F940-B7AA-891455719C2F}" type="parTrans" cxnId="{F0DCD34C-FA06-7D43-829A-F38BA54CE55D}">
      <dgm:prSet/>
      <dgm:spPr/>
      <dgm:t>
        <a:bodyPr/>
        <a:lstStyle/>
        <a:p>
          <a:endParaRPr lang="ru-RU"/>
        </a:p>
      </dgm:t>
    </dgm:pt>
    <dgm:pt modelId="{97213B5F-B30D-A14C-8A86-7C61C779E95B}" type="sibTrans" cxnId="{F0DCD34C-FA06-7D43-829A-F38BA54CE55D}">
      <dgm:prSet/>
      <dgm:spPr/>
      <dgm:t>
        <a:bodyPr/>
        <a:lstStyle/>
        <a:p>
          <a:endParaRPr lang="ru-RU"/>
        </a:p>
      </dgm:t>
    </dgm:pt>
    <dgm:pt modelId="{B79247D0-71DF-0447-B372-CD2A775BFBE4}">
      <dgm:prSet phldrT="[Текст]" custT="1"/>
      <dgm:spPr/>
      <dgm:t>
        <a:bodyPr/>
        <a:lstStyle/>
        <a:p>
          <a:r>
            <a:rPr lang="ru-RU" sz="2400" dirty="0" smtClean="0"/>
            <a:t>Семья</a:t>
          </a:r>
          <a:endParaRPr lang="ru-RU" sz="2400" dirty="0"/>
        </a:p>
      </dgm:t>
    </dgm:pt>
    <dgm:pt modelId="{639BFA6C-2774-D44B-B49C-E275E22FD8F6}" type="parTrans" cxnId="{02A8BC58-BF4E-2643-B403-1A8D1C9BEBA2}">
      <dgm:prSet/>
      <dgm:spPr/>
      <dgm:t>
        <a:bodyPr/>
        <a:lstStyle/>
        <a:p>
          <a:endParaRPr lang="ru-RU"/>
        </a:p>
      </dgm:t>
    </dgm:pt>
    <dgm:pt modelId="{E5B8DBF3-2898-0D4E-B9F5-9546770B5646}" type="sibTrans" cxnId="{02A8BC58-BF4E-2643-B403-1A8D1C9BEBA2}">
      <dgm:prSet/>
      <dgm:spPr/>
      <dgm:t>
        <a:bodyPr/>
        <a:lstStyle/>
        <a:p>
          <a:endParaRPr lang="ru-RU"/>
        </a:p>
      </dgm:t>
    </dgm:pt>
    <dgm:pt modelId="{FB9330CD-D737-A74C-B1EB-D973403806BB}">
      <dgm:prSet phldrT="[Текст]" custT="1"/>
      <dgm:spPr/>
      <dgm:t>
        <a:bodyPr/>
        <a:lstStyle/>
        <a:p>
          <a:r>
            <a:rPr lang="ru-RU" sz="2400" dirty="0" smtClean="0"/>
            <a:t>Община</a:t>
          </a:r>
          <a:endParaRPr lang="ru-RU" sz="2400" dirty="0"/>
        </a:p>
      </dgm:t>
    </dgm:pt>
    <dgm:pt modelId="{7C481C3F-57EE-1640-857D-B811ED9E2435}" type="parTrans" cxnId="{8157D963-0585-A84A-84BC-51BCE9579D32}">
      <dgm:prSet/>
      <dgm:spPr/>
      <dgm:t>
        <a:bodyPr/>
        <a:lstStyle/>
        <a:p>
          <a:endParaRPr lang="ru-RU"/>
        </a:p>
      </dgm:t>
    </dgm:pt>
    <dgm:pt modelId="{5C14B5CF-33CE-6745-9C3E-D768E3546B8A}" type="sibTrans" cxnId="{8157D963-0585-A84A-84BC-51BCE9579D32}">
      <dgm:prSet/>
      <dgm:spPr/>
      <dgm:t>
        <a:bodyPr/>
        <a:lstStyle/>
        <a:p>
          <a:endParaRPr lang="ru-RU"/>
        </a:p>
      </dgm:t>
    </dgm:pt>
    <dgm:pt modelId="{4538EF89-FD40-D847-9EC0-035606B66508}">
      <dgm:prSet phldrT="[Текст]" custT="1"/>
      <dgm:spPr/>
      <dgm:t>
        <a:bodyPr/>
        <a:lstStyle/>
        <a:p>
          <a:r>
            <a:rPr lang="ru-RU" sz="2000" dirty="0" smtClean="0"/>
            <a:t>Экономики дара</a:t>
          </a:r>
          <a:endParaRPr lang="ru-RU" sz="2000" dirty="0"/>
        </a:p>
      </dgm:t>
    </dgm:pt>
    <dgm:pt modelId="{9865DD3A-90E2-304A-8F9E-0D183AB52623}" type="parTrans" cxnId="{F25FC35D-9AAD-8845-8D12-8FD5BC798056}">
      <dgm:prSet/>
      <dgm:spPr/>
      <dgm:t>
        <a:bodyPr/>
        <a:lstStyle/>
        <a:p>
          <a:endParaRPr lang="ru-RU"/>
        </a:p>
      </dgm:t>
    </dgm:pt>
    <dgm:pt modelId="{D91613B4-E3FE-AE4A-A67F-328E64CACB08}" type="sibTrans" cxnId="{F25FC35D-9AAD-8845-8D12-8FD5BC798056}">
      <dgm:prSet/>
      <dgm:spPr/>
      <dgm:t>
        <a:bodyPr/>
        <a:lstStyle/>
        <a:p>
          <a:endParaRPr lang="ru-RU"/>
        </a:p>
      </dgm:t>
    </dgm:pt>
    <dgm:pt modelId="{4F4363EF-B46B-374F-8101-7B11216F1F1E}">
      <dgm:prSet phldrT="[Текст]" custT="1"/>
      <dgm:spPr/>
      <dgm:t>
        <a:bodyPr/>
        <a:lstStyle/>
        <a:p>
          <a:r>
            <a:rPr lang="ru-RU" sz="2400" dirty="0" smtClean="0"/>
            <a:t>Кооперация</a:t>
          </a:r>
        </a:p>
      </dgm:t>
    </dgm:pt>
    <dgm:pt modelId="{9EBBF62C-D4C9-724F-B7C2-3D84B8470FFC}" type="parTrans" cxnId="{5E0690D7-27BB-EF45-9E6B-947B24B987C2}">
      <dgm:prSet/>
      <dgm:spPr/>
      <dgm:t>
        <a:bodyPr/>
        <a:lstStyle/>
        <a:p>
          <a:endParaRPr lang="ru-RU"/>
        </a:p>
      </dgm:t>
    </dgm:pt>
    <dgm:pt modelId="{0545F467-8E96-7D4E-B408-882895E48F74}" type="sibTrans" cxnId="{5E0690D7-27BB-EF45-9E6B-947B24B987C2}">
      <dgm:prSet/>
      <dgm:spPr/>
      <dgm:t>
        <a:bodyPr/>
        <a:lstStyle/>
        <a:p>
          <a:endParaRPr lang="ru-RU"/>
        </a:p>
      </dgm:t>
    </dgm:pt>
    <dgm:pt modelId="{48F46B95-D641-B242-BCBF-EA0225BE9ECB}">
      <dgm:prSet phldrT="[Текст]" custT="1"/>
      <dgm:spPr/>
      <dgm:t>
        <a:bodyPr/>
        <a:lstStyle/>
        <a:p>
          <a:r>
            <a:rPr lang="ru-RU" sz="2000" dirty="0" smtClean="0"/>
            <a:t>Товарная экономика</a:t>
          </a:r>
          <a:endParaRPr lang="ru-RU" sz="2000" dirty="0"/>
        </a:p>
      </dgm:t>
    </dgm:pt>
    <dgm:pt modelId="{348518BC-09C1-7544-A399-8D99B7971864}" type="parTrans" cxnId="{5AF70E0B-194E-A04B-9AC9-FAE341DC3470}">
      <dgm:prSet/>
      <dgm:spPr/>
      <dgm:t>
        <a:bodyPr/>
        <a:lstStyle/>
        <a:p>
          <a:endParaRPr lang="ru-RU"/>
        </a:p>
      </dgm:t>
    </dgm:pt>
    <dgm:pt modelId="{74EBA462-86CC-8449-A825-1AF974EB6372}" type="sibTrans" cxnId="{5AF70E0B-194E-A04B-9AC9-FAE341DC3470}">
      <dgm:prSet/>
      <dgm:spPr/>
      <dgm:t>
        <a:bodyPr/>
        <a:lstStyle/>
        <a:p>
          <a:endParaRPr lang="ru-RU"/>
        </a:p>
      </dgm:t>
    </dgm:pt>
    <dgm:pt modelId="{A396BE6D-740A-6C4E-8DA4-D54AF7007356}">
      <dgm:prSet phldrT="[Текст]" custT="1"/>
      <dgm:spPr/>
      <dgm:t>
        <a:bodyPr/>
        <a:lstStyle/>
        <a:p>
          <a:r>
            <a:rPr lang="ru-RU" sz="2000" dirty="0" smtClean="0"/>
            <a:t>Кооперативная экономика</a:t>
          </a:r>
          <a:endParaRPr lang="ru-RU" sz="2000" dirty="0"/>
        </a:p>
      </dgm:t>
    </dgm:pt>
    <dgm:pt modelId="{260AC6A1-A152-6A42-BE65-4AA51174CD53}" type="parTrans" cxnId="{01DD5D79-CD6E-FE46-BA83-913EBB7629E4}">
      <dgm:prSet/>
      <dgm:spPr/>
      <dgm:t>
        <a:bodyPr/>
        <a:lstStyle/>
        <a:p>
          <a:endParaRPr lang="ru-RU"/>
        </a:p>
      </dgm:t>
    </dgm:pt>
    <dgm:pt modelId="{7A8140A2-0F3F-AF4F-B53A-43BF11F1E7C7}" type="sibTrans" cxnId="{01DD5D79-CD6E-FE46-BA83-913EBB7629E4}">
      <dgm:prSet/>
      <dgm:spPr/>
      <dgm:t>
        <a:bodyPr/>
        <a:lstStyle/>
        <a:p>
          <a:endParaRPr lang="ru-RU"/>
        </a:p>
      </dgm:t>
    </dgm:pt>
    <dgm:pt modelId="{010A3C66-09FB-0E46-8926-41FB75D159A2}">
      <dgm:prSet phldrT="[Текст]" custT="1"/>
      <dgm:spPr/>
      <dgm:t>
        <a:bodyPr/>
        <a:lstStyle/>
        <a:p>
          <a:r>
            <a:rPr lang="ru-RU" sz="2400" dirty="0" smtClean="0"/>
            <a:t>Благотворительность и волонтерство</a:t>
          </a:r>
          <a:endParaRPr lang="ru-RU" sz="2400" dirty="0"/>
        </a:p>
      </dgm:t>
    </dgm:pt>
    <dgm:pt modelId="{F7CE74E3-2D1B-6F41-8750-75C6B52F4325}" type="parTrans" cxnId="{FAB550EE-C0E8-9045-AB0E-C829C2A3C3A0}">
      <dgm:prSet/>
      <dgm:spPr/>
      <dgm:t>
        <a:bodyPr/>
        <a:lstStyle/>
        <a:p>
          <a:endParaRPr lang="ru-RU"/>
        </a:p>
      </dgm:t>
    </dgm:pt>
    <dgm:pt modelId="{5CC3DAD8-F285-2840-BFA3-12F98FB28D97}" type="sibTrans" cxnId="{FAB550EE-C0E8-9045-AB0E-C829C2A3C3A0}">
      <dgm:prSet/>
      <dgm:spPr/>
      <dgm:t>
        <a:bodyPr/>
        <a:lstStyle/>
        <a:p>
          <a:endParaRPr lang="ru-RU"/>
        </a:p>
      </dgm:t>
    </dgm:pt>
    <dgm:pt modelId="{EC9C35B6-5B4C-AC43-B689-3EE0A2E0BD39}">
      <dgm:prSet phldrT="[Текст]" custT="1"/>
      <dgm:spPr/>
      <dgm:t>
        <a:bodyPr/>
        <a:lstStyle/>
        <a:p>
          <a:r>
            <a:rPr lang="ru-RU" sz="2400" dirty="0" smtClean="0"/>
            <a:t>Дарономика</a:t>
          </a:r>
          <a:endParaRPr lang="ru-RU" sz="2400" dirty="0"/>
        </a:p>
      </dgm:t>
    </dgm:pt>
    <dgm:pt modelId="{412F90BF-BD77-D943-B046-4BBF59B7D205}" type="parTrans" cxnId="{8BD9CF15-5DD0-0C4B-8C18-4B8257B335C2}">
      <dgm:prSet/>
      <dgm:spPr/>
      <dgm:t>
        <a:bodyPr/>
        <a:lstStyle/>
        <a:p>
          <a:endParaRPr lang="ru-RU"/>
        </a:p>
      </dgm:t>
    </dgm:pt>
    <dgm:pt modelId="{EA7F13EE-6EB1-D144-939E-44995B9D57FC}" type="sibTrans" cxnId="{8BD9CF15-5DD0-0C4B-8C18-4B8257B335C2}">
      <dgm:prSet/>
      <dgm:spPr/>
      <dgm:t>
        <a:bodyPr/>
        <a:lstStyle/>
        <a:p>
          <a:endParaRPr lang="ru-RU"/>
        </a:p>
      </dgm:t>
    </dgm:pt>
    <dgm:pt modelId="{D6DBD586-C29D-C645-BD4E-C637304349B2}">
      <dgm:prSet custT="1"/>
      <dgm:spPr/>
      <dgm:t>
        <a:bodyPr/>
        <a:lstStyle/>
        <a:p>
          <a:r>
            <a:rPr lang="ru-RU" sz="2400" dirty="0" smtClean="0"/>
            <a:t>Бартер</a:t>
          </a:r>
          <a:endParaRPr lang="ru-RU" sz="2400" dirty="0"/>
        </a:p>
      </dgm:t>
    </dgm:pt>
    <dgm:pt modelId="{5A827EA8-DBE4-154C-9839-BE26CC6B2117}" type="parTrans" cxnId="{1AD9BFAF-7E85-4741-A3F4-899BB6C612BB}">
      <dgm:prSet/>
      <dgm:spPr/>
      <dgm:t>
        <a:bodyPr/>
        <a:lstStyle/>
        <a:p>
          <a:endParaRPr lang="ru-RU"/>
        </a:p>
      </dgm:t>
    </dgm:pt>
    <dgm:pt modelId="{086BF85A-C80D-834D-A7C3-C845B35E9B86}" type="sibTrans" cxnId="{1AD9BFAF-7E85-4741-A3F4-899BB6C612BB}">
      <dgm:prSet/>
      <dgm:spPr/>
      <dgm:t>
        <a:bodyPr/>
        <a:lstStyle/>
        <a:p>
          <a:endParaRPr lang="ru-RU"/>
        </a:p>
      </dgm:t>
    </dgm:pt>
    <dgm:pt modelId="{2B7C2200-CB5C-E64F-AA8B-7BED1CA476FC}">
      <dgm:prSet custT="1"/>
      <dgm:spPr/>
      <dgm:t>
        <a:bodyPr/>
        <a:lstStyle/>
        <a:p>
          <a:r>
            <a:rPr lang="ru-RU" sz="2400" dirty="0" smtClean="0"/>
            <a:t>Товарные деньги</a:t>
          </a:r>
          <a:endParaRPr lang="ru-RU" sz="2400" dirty="0"/>
        </a:p>
      </dgm:t>
    </dgm:pt>
    <dgm:pt modelId="{4FD3E307-87E5-4640-AAB1-5A259727D37D}" type="parTrans" cxnId="{3C0F17C2-9511-CF4C-98BE-AB09D44AD74E}">
      <dgm:prSet/>
      <dgm:spPr/>
      <dgm:t>
        <a:bodyPr/>
        <a:lstStyle/>
        <a:p>
          <a:endParaRPr lang="ru-RU"/>
        </a:p>
      </dgm:t>
    </dgm:pt>
    <dgm:pt modelId="{1417139A-78E0-1E49-83D9-2238E79EEABA}" type="sibTrans" cxnId="{3C0F17C2-9511-CF4C-98BE-AB09D44AD74E}">
      <dgm:prSet/>
      <dgm:spPr/>
      <dgm:t>
        <a:bodyPr/>
        <a:lstStyle/>
        <a:p>
          <a:endParaRPr lang="ru-RU"/>
        </a:p>
      </dgm:t>
    </dgm:pt>
    <dgm:pt modelId="{736D54F7-4787-C146-87D8-1CEA9AB1284F}">
      <dgm:prSet phldrT="[Текст]" custT="1"/>
      <dgm:spPr/>
      <dgm:t>
        <a:bodyPr/>
        <a:lstStyle/>
        <a:p>
          <a:r>
            <a:rPr lang="ru-RU" sz="2400" dirty="0" smtClean="0"/>
            <a:t>Совместное потребление</a:t>
          </a:r>
        </a:p>
      </dgm:t>
    </dgm:pt>
    <dgm:pt modelId="{45785211-5C9C-0F44-BE1A-6BE61A146A30}" type="parTrans" cxnId="{A250AC96-2068-E949-99D0-6EA0FF75B204}">
      <dgm:prSet/>
      <dgm:spPr/>
      <dgm:t>
        <a:bodyPr/>
        <a:lstStyle/>
        <a:p>
          <a:endParaRPr lang="ru-RU"/>
        </a:p>
      </dgm:t>
    </dgm:pt>
    <dgm:pt modelId="{421051D7-7945-654F-BCD0-0F3D4D4EB7C4}" type="sibTrans" cxnId="{A250AC96-2068-E949-99D0-6EA0FF75B204}">
      <dgm:prSet/>
      <dgm:spPr/>
      <dgm:t>
        <a:bodyPr/>
        <a:lstStyle/>
        <a:p>
          <a:endParaRPr lang="ru-RU"/>
        </a:p>
      </dgm:t>
    </dgm:pt>
    <dgm:pt modelId="{2898ED22-1973-B74C-A4E4-80CFC3931BA0}" type="pres">
      <dgm:prSet presAssocID="{F2428141-4C9A-B340-BD45-AA5BA17794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A9795-E47F-8147-B550-CD216340946C}" type="pres">
      <dgm:prSet presAssocID="{3737218C-C9C9-D04D-B819-D40A7FAE3F30}" presName="root1" presStyleCnt="0"/>
      <dgm:spPr/>
    </dgm:pt>
    <dgm:pt modelId="{BB5D82BE-311F-CD4D-864E-2F3D9CCBA1E4}" type="pres">
      <dgm:prSet presAssocID="{3737218C-C9C9-D04D-B819-D40A7FAE3F30}" presName="LevelOneTextNode" presStyleLbl="node0" presStyleIdx="0" presStyleCnt="1" custScaleX="442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569C26-E054-7C4D-82CA-B9770D9FBF5D}" type="pres">
      <dgm:prSet presAssocID="{3737218C-C9C9-D04D-B819-D40A7FAE3F30}" presName="level2hierChild" presStyleCnt="0"/>
      <dgm:spPr/>
    </dgm:pt>
    <dgm:pt modelId="{327A2B65-9126-1E4C-A415-BB1327520749}" type="pres">
      <dgm:prSet presAssocID="{F728B0B0-054F-F940-B7AA-891455719C2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0061A10-5EA7-F945-8C3E-16F82AD531CE}" type="pres">
      <dgm:prSet presAssocID="{F728B0B0-054F-F940-B7AA-891455719C2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8D7EDE3-38A0-F74D-A5CC-3FCB1C567338}" type="pres">
      <dgm:prSet presAssocID="{601E9206-F9D7-0646-B421-412004C761B5}" presName="root2" presStyleCnt="0"/>
      <dgm:spPr/>
    </dgm:pt>
    <dgm:pt modelId="{5AEB0672-AD18-AB42-A279-023484EC8760}" type="pres">
      <dgm:prSet presAssocID="{601E9206-F9D7-0646-B421-412004C761B5}" presName="LevelTwoTextNode" presStyleLbl="node2" presStyleIdx="0" presStyleCnt="4" custScaleX="115717" custScaleY="16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E40B4-A7F1-5C4A-A1A1-F33C3DF264CF}" type="pres">
      <dgm:prSet presAssocID="{601E9206-F9D7-0646-B421-412004C761B5}" presName="level3hierChild" presStyleCnt="0"/>
      <dgm:spPr/>
    </dgm:pt>
    <dgm:pt modelId="{E665F855-9407-6444-A86E-D62E5273E138}" type="pres">
      <dgm:prSet presAssocID="{639BFA6C-2774-D44B-B49C-E275E22FD8F6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C8919382-D95C-5440-8D10-974614235CEE}" type="pres">
      <dgm:prSet presAssocID="{639BFA6C-2774-D44B-B49C-E275E22FD8F6}" presName="connTx" presStyleLbl="parChTrans1D3" presStyleIdx="0" presStyleCnt="8"/>
      <dgm:spPr/>
      <dgm:t>
        <a:bodyPr/>
        <a:lstStyle/>
        <a:p>
          <a:endParaRPr lang="ru-RU"/>
        </a:p>
      </dgm:t>
    </dgm:pt>
    <dgm:pt modelId="{CEB0D1EA-E2D7-CB4D-B1A9-1FD69957D931}" type="pres">
      <dgm:prSet presAssocID="{B79247D0-71DF-0447-B372-CD2A775BFBE4}" presName="root2" presStyleCnt="0"/>
      <dgm:spPr/>
    </dgm:pt>
    <dgm:pt modelId="{25854A4A-875F-6943-9712-40273D585653}" type="pres">
      <dgm:prSet presAssocID="{B79247D0-71DF-0447-B372-CD2A775BFBE4}" presName="LevelTwoTextNode" presStyleLbl="node3" presStyleIdx="0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18630-84F4-C746-87FB-AA68DE48F176}" type="pres">
      <dgm:prSet presAssocID="{B79247D0-71DF-0447-B372-CD2A775BFBE4}" presName="level3hierChild" presStyleCnt="0"/>
      <dgm:spPr/>
    </dgm:pt>
    <dgm:pt modelId="{23CC1BC5-956A-4B48-8EB0-64C3CBC7B102}" type="pres">
      <dgm:prSet presAssocID="{7C481C3F-57EE-1640-857D-B811ED9E2435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585528AD-A3F8-044D-BEE1-17573F5A65C6}" type="pres">
      <dgm:prSet presAssocID="{7C481C3F-57EE-1640-857D-B811ED9E2435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FBEBED0-9946-BE45-9B47-1F54C02D0B86}" type="pres">
      <dgm:prSet presAssocID="{FB9330CD-D737-A74C-B1EB-D973403806BB}" presName="root2" presStyleCnt="0"/>
      <dgm:spPr/>
    </dgm:pt>
    <dgm:pt modelId="{3984866B-CBA7-6448-AE0B-C3D6292D5ED5}" type="pres">
      <dgm:prSet presAssocID="{FB9330CD-D737-A74C-B1EB-D973403806BB}" presName="LevelTwoTextNode" presStyleLbl="node3" presStyleIdx="1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B2754-03B5-824F-AA5C-87914DF86FF0}" type="pres">
      <dgm:prSet presAssocID="{FB9330CD-D737-A74C-B1EB-D973403806BB}" presName="level3hierChild" presStyleCnt="0"/>
      <dgm:spPr/>
    </dgm:pt>
    <dgm:pt modelId="{FD3B455B-201B-634E-A7D3-134BB6F8EC94}" type="pres">
      <dgm:prSet presAssocID="{9865DD3A-90E2-304A-8F9E-0D183AB5262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B308EF-D2D7-594B-A2CC-BA4D76B98948}" type="pres">
      <dgm:prSet presAssocID="{9865DD3A-90E2-304A-8F9E-0D183AB5262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CC88C25-D5B0-B240-83D5-C32FDEECD05A}" type="pres">
      <dgm:prSet presAssocID="{4538EF89-FD40-D847-9EC0-035606B66508}" presName="root2" presStyleCnt="0"/>
      <dgm:spPr/>
    </dgm:pt>
    <dgm:pt modelId="{832FD6B9-E127-9B4B-92EB-C69FCA3AA94A}" type="pres">
      <dgm:prSet presAssocID="{4538EF89-FD40-D847-9EC0-035606B66508}" presName="LevelTwoTextNode" presStyleLbl="node2" presStyleIdx="1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01D2C-3B61-7B41-9952-AFB545ECCF19}" type="pres">
      <dgm:prSet presAssocID="{4538EF89-FD40-D847-9EC0-035606B66508}" presName="level3hierChild" presStyleCnt="0"/>
      <dgm:spPr/>
    </dgm:pt>
    <dgm:pt modelId="{67497877-36F7-BF42-8396-EFD7D1CE27C5}" type="pres">
      <dgm:prSet presAssocID="{F7CE74E3-2D1B-6F41-8750-75C6B52F4325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2EE246F7-B5B3-0A48-B6F9-BA59656F76E5}" type="pres">
      <dgm:prSet presAssocID="{F7CE74E3-2D1B-6F41-8750-75C6B52F4325}" presName="connTx" presStyleLbl="parChTrans1D3" presStyleIdx="2" presStyleCnt="8"/>
      <dgm:spPr/>
      <dgm:t>
        <a:bodyPr/>
        <a:lstStyle/>
        <a:p>
          <a:endParaRPr lang="ru-RU"/>
        </a:p>
      </dgm:t>
    </dgm:pt>
    <dgm:pt modelId="{EFDB54BC-DD99-634D-810E-82E940B542C2}" type="pres">
      <dgm:prSet presAssocID="{010A3C66-09FB-0E46-8926-41FB75D159A2}" presName="root2" presStyleCnt="0"/>
      <dgm:spPr/>
    </dgm:pt>
    <dgm:pt modelId="{D4F713BC-5409-8A4B-8685-83272153C5EF}" type="pres">
      <dgm:prSet presAssocID="{010A3C66-09FB-0E46-8926-41FB75D159A2}" presName="LevelTwoTextNode" presStyleLbl="node3" presStyleIdx="2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3C55A3-12F2-E64B-BA67-F3DD362FBC9A}" type="pres">
      <dgm:prSet presAssocID="{010A3C66-09FB-0E46-8926-41FB75D159A2}" presName="level3hierChild" presStyleCnt="0"/>
      <dgm:spPr/>
    </dgm:pt>
    <dgm:pt modelId="{14205433-273E-6941-B2A1-D1ACB47AF59D}" type="pres">
      <dgm:prSet presAssocID="{412F90BF-BD77-D943-B046-4BBF59B7D205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D5A830A6-29E1-5A43-889B-23D1E2EC67F2}" type="pres">
      <dgm:prSet presAssocID="{412F90BF-BD77-D943-B046-4BBF59B7D205}" presName="connTx" presStyleLbl="parChTrans1D3" presStyleIdx="3" presStyleCnt="8"/>
      <dgm:spPr/>
      <dgm:t>
        <a:bodyPr/>
        <a:lstStyle/>
        <a:p>
          <a:endParaRPr lang="ru-RU"/>
        </a:p>
      </dgm:t>
    </dgm:pt>
    <dgm:pt modelId="{BC4C0E2A-E936-F84B-B906-8F669C01F73E}" type="pres">
      <dgm:prSet presAssocID="{EC9C35B6-5B4C-AC43-B689-3EE0A2E0BD39}" presName="root2" presStyleCnt="0"/>
      <dgm:spPr/>
    </dgm:pt>
    <dgm:pt modelId="{D88AA73E-434D-FC48-9633-4E570428C5F6}" type="pres">
      <dgm:prSet presAssocID="{EC9C35B6-5B4C-AC43-B689-3EE0A2E0BD39}" presName="LevelTwoTextNode" presStyleLbl="node3" presStyleIdx="3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62695-EDDB-2C4C-A654-BF8066078300}" type="pres">
      <dgm:prSet presAssocID="{EC9C35B6-5B4C-AC43-B689-3EE0A2E0BD39}" presName="level3hierChild" presStyleCnt="0"/>
      <dgm:spPr/>
    </dgm:pt>
    <dgm:pt modelId="{7D9D7A53-9AA1-634F-80CD-EB613027433C}" type="pres">
      <dgm:prSet presAssocID="{348518BC-09C1-7544-A399-8D99B797186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255C684-590C-0645-BE9E-C083E2393A23}" type="pres">
      <dgm:prSet presAssocID="{348518BC-09C1-7544-A399-8D99B79718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20CCD7C-FABA-ED4C-B1E5-D44E5379E1B2}" type="pres">
      <dgm:prSet presAssocID="{48F46B95-D641-B242-BCBF-EA0225BE9ECB}" presName="root2" presStyleCnt="0"/>
      <dgm:spPr/>
    </dgm:pt>
    <dgm:pt modelId="{12AFFF19-C481-4D49-9F5E-945B5D37321B}" type="pres">
      <dgm:prSet presAssocID="{48F46B95-D641-B242-BCBF-EA0225BE9ECB}" presName="LevelTwoTextNode" presStyleLbl="node2" presStyleIdx="2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1CFEC3-7B13-9C46-BDE1-E9963B412EE9}" type="pres">
      <dgm:prSet presAssocID="{48F46B95-D641-B242-BCBF-EA0225BE9ECB}" presName="level3hierChild" presStyleCnt="0"/>
      <dgm:spPr/>
    </dgm:pt>
    <dgm:pt modelId="{E2145D41-3D4D-2048-BDCE-A769EAD469AC}" type="pres">
      <dgm:prSet presAssocID="{5A827EA8-DBE4-154C-9839-BE26CC6B2117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A239845F-902A-024B-AA72-C6818AF9F5F5}" type="pres">
      <dgm:prSet presAssocID="{5A827EA8-DBE4-154C-9839-BE26CC6B2117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5932004-106D-874F-81BC-1BDFE6A51B46}" type="pres">
      <dgm:prSet presAssocID="{D6DBD586-C29D-C645-BD4E-C637304349B2}" presName="root2" presStyleCnt="0"/>
      <dgm:spPr/>
    </dgm:pt>
    <dgm:pt modelId="{D1EC22FA-1B9C-BE43-88D4-E86D99E9412C}" type="pres">
      <dgm:prSet presAssocID="{D6DBD586-C29D-C645-BD4E-C637304349B2}" presName="LevelTwoTextNode" presStyleLbl="node3" presStyleIdx="4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1F0F7E-CB88-F046-89A4-E423459319FE}" type="pres">
      <dgm:prSet presAssocID="{D6DBD586-C29D-C645-BD4E-C637304349B2}" presName="level3hierChild" presStyleCnt="0"/>
      <dgm:spPr/>
    </dgm:pt>
    <dgm:pt modelId="{9BF8A8A6-C63D-814F-83EA-A4271784754D}" type="pres">
      <dgm:prSet presAssocID="{4FD3E307-87E5-4640-AAB1-5A259727D37D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EA794655-AC18-1245-A161-D8B9CF710772}" type="pres">
      <dgm:prSet presAssocID="{4FD3E307-87E5-4640-AAB1-5A259727D37D}" presName="connTx" presStyleLbl="parChTrans1D3" presStyleIdx="5" presStyleCnt="8"/>
      <dgm:spPr/>
      <dgm:t>
        <a:bodyPr/>
        <a:lstStyle/>
        <a:p>
          <a:endParaRPr lang="ru-RU"/>
        </a:p>
      </dgm:t>
    </dgm:pt>
    <dgm:pt modelId="{8FDAA358-D354-C945-96BC-36CDF2AC66B0}" type="pres">
      <dgm:prSet presAssocID="{2B7C2200-CB5C-E64F-AA8B-7BED1CA476FC}" presName="root2" presStyleCnt="0"/>
      <dgm:spPr/>
    </dgm:pt>
    <dgm:pt modelId="{3ACAE4C7-DE13-7248-B48C-9C1FC7189886}" type="pres">
      <dgm:prSet presAssocID="{2B7C2200-CB5C-E64F-AA8B-7BED1CA476FC}" presName="LevelTwoTextNode" presStyleLbl="node3" presStyleIdx="5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84FE1-18AD-974C-BC83-55041792C8B6}" type="pres">
      <dgm:prSet presAssocID="{2B7C2200-CB5C-E64F-AA8B-7BED1CA476FC}" presName="level3hierChild" presStyleCnt="0"/>
      <dgm:spPr/>
    </dgm:pt>
    <dgm:pt modelId="{F6643F0C-BFB3-8E49-8AAA-5A8BF3988613}" type="pres">
      <dgm:prSet presAssocID="{260AC6A1-A152-6A42-BE65-4AA51174CD5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E15276E-ECCA-0441-85A1-5BD4FC3558C0}" type="pres">
      <dgm:prSet presAssocID="{260AC6A1-A152-6A42-BE65-4AA51174CD5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D410C4-A58E-474A-93E4-7E929C54133A}" type="pres">
      <dgm:prSet presAssocID="{A396BE6D-740A-6C4E-8DA4-D54AF7007356}" presName="root2" presStyleCnt="0"/>
      <dgm:spPr/>
    </dgm:pt>
    <dgm:pt modelId="{0D04959C-0195-AA4F-9D28-4D6ADC4D1FC6}" type="pres">
      <dgm:prSet presAssocID="{A396BE6D-740A-6C4E-8DA4-D54AF7007356}" presName="LevelTwoTextNode" presStyleLbl="node2" presStyleIdx="3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E41918-CA80-AC45-A393-3E12A9701932}" type="pres">
      <dgm:prSet presAssocID="{A396BE6D-740A-6C4E-8DA4-D54AF7007356}" presName="level3hierChild" presStyleCnt="0"/>
      <dgm:spPr/>
    </dgm:pt>
    <dgm:pt modelId="{FB06BFE9-3021-A746-A198-899979A6B5A1}" type="pres">
      <dgm:prSet presAssocID="{9EBBF62C-D4C9-724F-B7C2-3D84B8470FFC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4563A007-96B3-3B4C-A1EE-00EF95CC3A6C}" type="pres">
      <dgm:prSet presAssocID="{9EBBF62C-D4C9-724F-B7C2-3D84B8470FFC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66061C-07E1-8542-89BE-F439A02ACA5D}" type="pres">
      <dgm:prSet presAssocID="{4F4363EF-B46B-374F-8101-7B11216F1F1E}" presName="root2" presStyleCnt="0"/>
      <dgm:spPr/>
    </dgm:pt>
    <dgm:pt modelId="{51D5E20C-6671-3046-B9E7-33459D15DC35}" type="pres">
      <dgm:prSet presAssocID="{4F4363EF-B46B-374F-8101-7B11216F1F1E}" presName="LevelTwoTextNode" presStyleLbl="node3" presStyleIdx="6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378E4-5791-5D46-A573-C5EA031A74E0}" type="pres">
      <dgm:prSet presAssocID="{4F4363EF-B46B-374F-8101-7B11216F1F1E}" presName="level3hierChild" presStyleCnt="0"/>
      <dgm:spPr/>
    </dgm:pt>
    <dgm:pt modelId="{2504BFE1-FACB-5A45-878E-80677861C994}" type="pres">
      <dgm:prSet presAssocID="{45785211-5C9C-0F44-BE1A-6BE61A146A30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343513FC-FFE6-804F-AB6A-1E42E9BA3C98}" type="pres">
      <dgm:prSet presAssocID="{45785211-5C9C-0F44-BE1A-6BE61A146A30}" presName="connTx" presStyleLbl="parChTrans1D3" presStyleIdx="7" presStyleCnt="8"/>
      <dgm:spPr/>
      <dgm:t>
        <a:bodyPr/>
        <a:lstStyle/>
        <a:p>
          <a:endParaRPr lang="ru-RU"/>
        </a:p>
      </dgm:t>
    </dgm:pt>
    <dgm:pt modelId="{259616DF-42F7-4D49-926F-D1943510BFC0}" type="pres">
      <dgm:prSet presAssocID="{736D54F7-4787-C146-87D8-1CEA9AB1284F}" presName="root2" presStyleCnt="0"/>
      <dgm:spPr/>
    </dgm:pt>
    <dgm:pt modelId="{1465AAD4-8C9F-1D45-BA25-82AAE3E9F4EA}" type="pres">
      <dgm:prSet presAssocID="{736D54F7-4787-C146-87D8-1CEA9AB1284F}" presName="LevelTwoTextNode" presStyleLbl="node3" presStyleIdx="7" presStyleCnt="8" custScaleX="172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67450-91B4-6045-A07D-E289EB0C029E}" type="pres">
      <dgm:prSet presAssocID="{736D54F7-4787-C146-87D8-1CEA9AB1284F}" presName="level3hierChild" presStyleCnt="0"/>
      <dgm:spPr/>
    </dgm:pt>
  </dgm:ptLst>
  <dgm:cxnLst>
    <dgm:cxn modelId="{927DE6BA-DC22-3645-BCB5-1C7AF5226B70}" type="presOf" srcId="{5A827EA8-DBE4-154C-9839-BE26CC6B2117}" destId="{E2145D41-3D4D-2048-BDCE-A769EAD469AC}" srcOrd="0" destOrd="0" presId="urn:microsoft.com/office/officeart/2008/layout/HorizontalMultiLevelHierarchy"/>
    <dgm:cxn modelId="{01DD5D79-CD6E-FE46-BA83-913EBB7629E4}" srcId="{3737218C-C9C9-D04D-B819-D40A7FAE3F30}" destId="{A396BE6D-740A-6C4E-8DA4-D54AF7007356}" srcOrd="3" destOrd="0" parTransId="{260AC6A1-A152-6A42-BE65-4AA51174CD53}" sibTransId="{7A8140A2-0F3F-AF4F-B53A-43BF11F1E7C7}"/>
    <dgm:cxn modelId="{72873E00-63C5-2841-A83D-AE9E06521351}" type="presOf" srcId="{736D54F7-4787-C146-87D8-1CEA9AB1284F}" destId="{1465AAD4-8C9F-1D45-BA25-82AAE3E9F4EA}" srcOrd="0" destOrd="0" presId="urn:microsoft.com/office/officeart/2008/layout/HorizontalMultiLevelHierarchy"/>
    <dgm:cxn modelId="{5E0690D7-27BB-EF45-9E6B-947B24B987C2}" srcId="{A396BE6D-740A-6C4E-8DA4-D54AF7007356}" destId="{4F4363EF-B46B-374F-8101-7B11216F1F1E}" srcOrd="0" destOrd="0" parTransId="{9EBBF62C-D4C9-724F-B7C2-3D84B8470FFC}" sibTransId="{0545F467-8E96-7D4E-B408-882895E48F74}"/>
    <dgm:cxn modelId="{C19279AA-48F8-B949-BDED-8AE839060290}" type="presOf" srcId="{B79247D0-71DF-0447-B372-CD2A775BFBE4}" destId="{25854A4A-875F-6943-9712-40273D585653}" srcOrd="0" destOrd="0" presId="urn:microsoft.com/office/officeart/2008/layout/HorizontalMultiLevelHierarchy"/>
    <dgm:cxn modelId="{A250AC96-2068-E949-99D0-6EA0FF75B204}" srcId="{A396BE6D-740A-6C4E-8DA4-D54AF7007356}" destId="{736D54F7-4787-C146-87D8-1CEA9AB1284F}" srcOrd="1" destOrd="0" parTransId="{45785211-5C9C-0F44-BE1A-6BE61A146A30}" sibTransId="{421051D7-7945-654F-BCD0-0F3D4D4EB7C4}"/>
    <dgm:cxn modelId="{848465E6-065A-F94C-B4BC-383A704B9A65}" type="presOf" srcId="{348518BC-09C1-7544-A399-8D99B7971864}" destId="{7D9D7A53-9AA1-634F-80CD-EB613027433C}" srcOrd="0" destOrd="0" presId="urn:microsoft.com/office/officeart/2008/layout/HorizontalMultiLevelHierarchy"/>
    <dgm:cxn modelId="{A1634527-6DC2-3B48-BD70-77A7398EA6E6}" type="presOf" srcId="{639BFA6C-2774-D44B-B49C-E275E22FD8F6}" destId="{C8919382-D95C-5440-8D10-974614235CEE}" srcOrd="1" destOrd="0" presId="urn:microsoft.com/office/officeart/2008/layout/HorizontalMultiLevelHierarchy"/>
    <dgm:cxn modelId="{41A5EDB1-EE9E-BF40-BBA6-AC5F4BE89EC6}" type="presOf" srcId="{7C481C3F-57EE-1640-857D-B811ED9E2435}" destId="{23CC1BC5-956A-4B48-8EB0-64C3CBC7B102}" srcOrd="0" destOrd="0" presId="urn:microsoft.com/office/officeart/2008/layout/HorizontalMultiLevelHierarchy"/>
    <dgm:cxn modelId="{87731460-302D-8B4F-8A46-F700D85AB8AD}" type="presOf" srcId="{F728B0B0-054F-F940-B7AA-891455719C2F}" destId="{327A2B65-9126-1E4C-A415-BB1327520749}" srcOrd="0" destOrd="0" presId="urn:microsoft.com/office/officeart/2008/layout/HorizontalMultiLevelHierarchy"/>
    <dgm:cxn modelId="{74FA7C3E-4A91-074C-A190-31BC88B962BA}" type="presOf" srcId="{7C481C3F-57EE-1640-857D-B811ED9E2435}" destId="{585528AD-A3F8-044D-BEE1-17573F5A65C6}" srcOrd="1" destOrd="0" presId="urn:microsoft.com/office/officeart/2008/layout/HorizontalMultiLevelHierarchy"/>
    <dgm:cxn modelId="{283CAA45-7FB0-8B4A-BF84-DC3F18046796}" type="presOf" srcId="{9865DD3A-90E2-304A-8F9E-0D183AB52623}" destId="{FD3B455B-201B-634E-A7D3-134BB6F8EC94}" srcOrd="0" destOrd="0" presId="urn:microsoft.com/office/officeart/2008/layout/HorizontalMultiLevelHierarchy"/>
    <dgm:cxn modelId="{1732D0E3-E0A6-C04E-A882-87B4E2CF9FE0}" type="presOf" srcId="{4FD3E307-87E5-4640-AAB1-5A259727D37D}" destId="{EA794655-AC18-1245-A161-D8B9CF710772}" srcOrd="1" destOrd="0" presId="urn:microsoft.com/office/officeart/2008/layout/HorizontalMultiLevelHierarchy"/>
    <dgm:cxn modelId="{E3E10DA2-3112-7747-82D6-461B99C4BADA}" type="presOf" srcId="{45785211-5C9C-0F44-BE1A-6BE61A146A30}" destId="{343513FC-FFE6-804F-AB6A-1E42E9BA3C98}" srcOrd="1" destOrd="0" presId="urn:microsoft.com/office/officeart/2008/layout/HorizontalMultiLevelHierarchy"/>
    <dgm:cxn modelId="{E12DD868-AF84-3441-82E6-777054D8333A}" type="presOf" srcId="{48F46B95-D641-B242-BCBF-EA0225BE9ECB}" destId="{12AFFF19-C481-4D49-9F5E-945B5D37321B}" srcOrd="0" destOrd="0" presId="urn:microsoft.com/office/officeart/2008/layout/HorizontalMultiLevelHierarchy"/>
    <dgm:cxn modelId="{775EC52B-F780-134B-B0FE-3B618F6E9F9E}" type="presOf" srcId="{5A827EA8-DBE4-154C-9839-BE26CC6B2117}" destId="{A239845F-902A-024B-AA72-C6818AF9F5F5}" srcOrd="1" destOrd="0" presId="urn:microsoft.com/office/officeart/2008/layout/HorizontalMultiLevelHierarchy"/>
    <dgm:cxn modelId="{F25FC35D-9AAD-8845-8D12-8FD5BC798056}" srcId="{3737218C-C9C9-D04D-B819-D40A7FAE3F30}" destId="{4538EF89-FD40-D847-9EC0-035606B66508}" srcOrd="1" destOrd="0" parTransId="{9865DD3A-90E2-304A-8F9E-0D183AB52623}" sibTransId="{D91613B4-E3FE-AE4A-A67F-328E64CACB08}"/>
    <dgm:cxn modelId="{1D8E7738-2F9E-5544-8998-28CCBB91784A}" type="presOf" srcId="{9EBBF62C-D4C9-724F-B7C2-3D84B8470FFC}" destId="{4563A007-96B3-3B4C-A1EE-00EF95CC3A6C}" srcOrd="1" destOrd="0" presId="urn:microsoft.com/office/officeart/2008/layout/HorizontalMultiLevelHierarchy"/>
    <dgm:cxn modelId="{2CE7020A-CD00-0B49-BE33-AC727858A082}" type="presOf" srcId="{412F90BF-BD77-D943-B046-4BBF59B7D205}" destId="{D5A830A6-29E1-5A43-889B-23D1E2EC67F2}" srcOrd="1" destOrd="0" presId="urn:microsoft.com/office/officeart/2008/layout/HorizontalMultiLevelHierarchy"/>
    <dgm:cxn modelId="{9B6EF7E3-7232-194B-8087-1006EF0A93BD}" type="presOf" srcId="{D6DBD586-C29D-C645-BD4E-C637304349B2}" destId="{D1EC22FA-1B9C-BE43-88D4-E86D99E9412C}" srcOrd="0" destOrd="0" presId="urn:microsoft.com/office/officeart/2008/layout/HorizontalMultiLevelHierarchy"/>
    <dgm:cxn modelId="{7F06187E-120D-2648-9EA3-B80D63AB8BF2}" type="presOf" srcId="{3737218C-C9C9-D04D-B819-D40A7FAE3F30}" destId="{BB5D82BE-311F-CD4D-864E-2F3D9CCBA1E4}" srcOrd="0" destOrd="0" presId="urn:microsoft.com/office/officeart/2008/layout/HorizontalMultiLevelHierarchy"/>
    <dgm:cxn modelId="{E5517E05-9231-3A4D-932F-E36F17498897}" type="presOf" srcId="{A396BE6D-740A-6C4E-8DA4-D54AF7007356}" destId="{0D04959C-0195-AA4F-9D28-4D6ADC4D1FC6}" srcOrd="0" destOrd="0" presId="urn:microsoft.com/office/officeart/2008/layout/HorizontalMultiLevelHierarchy"/>
    <dgm:cxn modelId="{C8570669-89EB-8049-9A5F-40242B99D5AF}" type="presOf" srcId="{EC9C35B6-5B4C-AC43-B689-3EE0A2E0BD39}" destId="{D88AA73E-434D-FC48-9633-4E570428C5F6}" srcOrd="0" destOrd="0" presId="urn:microsoft.com/office/officeart/2008/layout/HorizontalMultiLevelHierarchy"/>
    <dgm:cxn modelId="{26A78601-B1B6-8E40-9290-D5E94E63A76D}" type="presOf" srcId="{2B7C2200-CB5C-E64F-AA8B-7BED1CA476FC}" destId="{3ACAE4C7-DE13-7248-B48C-9C1FC7189886}" srcOrd="0" destOrd="0" presId="urn:microsoft.com/office/officeart/2008/layout/HorizontalMultiLevelHierarchy"/>
    <dgm:cxn modelId="{02A8BC58-BF4E-2643-B403-1A8D1C9BEBA2}" srcId="{601E9206-F9D7-0646-B421-412004C761B5}" destId="{B79247D0-71DF-0447-B372-CD2A775BFBE4}" srcOrd="0" destOrd="0" parTransId="{639BFA6C-2774-D44B-B49C-E275E22FD8F6}" sibTransId="{E5B8DBF3-2898-0D4E-B9F5-9546770B5646}"/>
    <dgm:cxn modelId="{EB2D86F6-4499-B84F-93FD-189C588CA8F6}" type="presOf" srcId="{45785211-5C9C-0F44-BE1A-6BE61A146A30}" destId="{2504BFE1-FACB-5A45-878E-80677861C994}" srcOrd="0" destOrd="0" presId="urn:microsoft.com/office/officeart/2008/layout/HorizontalMultiLevelHierarchy"/>
    <dgm:cxn modelId="{3C0F17C2-9511-CF4C-98BE-AB09D44AD74E}" srcId="{48F46B95-D641-B242-BCBF-EA0225BE9ECB}" destId="{2B7C2200-CB5C-E64F-AA8B-7BED1CA476FC}" srcOrd="1" destOrd="0" parTransId="{4FD3E307-87E5-4640-AAB1-5A259727D37D}" sibTransId="{1417139A-78E0-1E49-83D9-2238E79EEABA}"/>
    <dgm:cxn modelId="{17D0A033-AA51-6D47-B993-64F4B34BC0A5}" type="presOf" srcId="{F7CE74E3-2D1B-6F41-8750-75C6B52F4325}" destId="{2EE246F7-B5B3-0A48-B6F9-BA59656F76E5}" srcOrd="1" destOrd="0" presId="urn:microsoft.com/office/officeart/2008/layout/HorizontalMultiLevelHierarchy"/>
    <dgm:cxn modelId="{FAB550EE-C0E8-9045-AB0E-C829C2A3C3A0}" srcId="{4538EF89-FD40-D847-9EC0-035606B66508}" destId="{010A3C66-09FB-0E46-8926-41FB75D159A2}" srcOrd="0" destOrd="0" parTransId="{F7CE74E3-2D1B-6F41-8750-75C6B52F4325}" sibTransId="{5CC3DAD8-F285-2840-BFA3-12F98FB28D97}"/>
    <dgm:cxn modelId="{8BD9CF15-5DD0-0C4B-8C18-4B8257B335C2}" srcId="{4538EF89-FD40-D847-9EC0-035606B66508}" destId="{EC9C35B6-5B4C-AC43-B689-3EE0A2E0BD39}" srcOrd="1" destOrd="0" parTransId="{412F90BF-BD77-D943-B046-4BBF59B7D205}" sibTransId="{EA7F13EE-6EB1-D144-939E-44995B9D57FC}"/>
    <dgm:cxn modelId="{DDB5F06C-522E-6747-A22A-7F69B187D5FF}" type="presOf" srcId="{4538EF89-FD40-D847-9EC0-035606B66508}" destId="{832FD6B9-E127-9B4B-92EB-C69FCA3AA94A}" srcOrd="0" destOrd="0" presId="urn:microsoft.com/office/officeart/2008/layout/HorizontalMultiLevelHierarchy"/>
    <dgm:cxn modelId="{0CD4D609-F9EE-4A43-87CD-2410283C84F7}" type="presOf" srcId="{260AC6A1-A152-6A42-BE65-4AA51174CD53}" destId="{F6643F0C-BFB3-8E49-8AAA-5A8BF3988613}" srcOrd="0" destOrd="0" presId="urn:microsoft.com/office/officeart/2008/layout/HorizontalMultiLevelHierarchy"/>
    <dgm:cxn modelId="{F9D5B9DA-6F52-154D-A2A1-A2D349B7F0EE}" type="presOf" srcId="{260AC6A1-A152-6A42-BE65-4AA51174CD53}" destId="{DE15276E-ECCA-0441-85A1-5BD4FC3558C0}" srcOrd="1" destOrd="0" presId="urn:microsoft.com/office/officeart/2008/layout/HorizontalMultiLevelHierarchy"/>
    <dgm:cxn modelId="{1D18095F-5E1D-724C-8EF1-F4AF8B201191}" type="presOf" srcId="{348518BC-09C1-7544-A399-8D99B7971864}" destId="{9255C684-590C-0645-BE9E-C083E2393A23}" srcOrd="1" destOrd="0" presId="urn:microsoft.com/office/officeart/2008/layout/HorizontalMultiLevelHierarchy"/>
    <dgm:cxn modelId="{532BB84D-D207-8F43-A09D-7AD35CC92C28}" srcId="{F2428141-4C9A-B340-BD45-AA5BA1779417}" destId="{3737218C-C9C9-D04D-B819-D40A7FAE3F30}" srcOrd="0" destOrd="0" parTransId="{D4E4318C-1CEA-7646-A351-0310F26E9F0C}" sibTransId="{3FD9CE1E-C223-9845-9A94-62EEE4C3438E}"/>
    <dgm:cxn modelId="{30958B3A-89D7-EA4D-AC9C-9E455D794E64}" type="presOf" srcId="{601E9206-F9D7-0646-B421-412004C761B5}" destId="{5AEB0672-AD18-AB42-A279-023484EC8760}" srcOrd="0" destOrd="0" presId="urn:microsoft.com/office/officeart/2008/layout/HorizontalMultiLevelHierarchy"/>
    <dgm:cxn modelId="{F0DCD34C-FA06-7D43-829A-F38BA54CE55D}" srcId="{3737218C-C9C9-D04D-B819-D40A7FAE3F30}" destId="{601E9206-F9D7-0646-B421-412004C761B5}" srcOrd="0" destOrd="0" parTransId="{F728B0B0-054F-F940-B7AA-891455719C2F}" sibTransId="{97213B5F-B30D-A14C-8A86-7C61C779E95B}"/>
    <dgm:cxn modelId="{5AF70E0B-194E-A04B-9AC9-FAE341DC3470}" srcId="{3737218C-C9C9-D04D-B819-D40A7FAE3F30}" destId="{48F46B95-D641-B242-BCBF-EA0225BE9ECB}" srcOrd="2" destOrd="0" parTransId="{348518BC-09C1-7544-A399-8D99B7971864}" sibTransId="{74EBA462-86CC-8449-A825-1AF974EB6372}"/>
    <dgm:cxn modelId="{1AD9BFAF-7E85-4741-A3F4-899BB6C612BB}" srcId="{48F46B95-D641-B242-BCBF-EA0225BE9ECB}" destId="{D6DBD586-C29D-C645-BD4E-C637304349B2}" srcOrd="0" destOrd="0" parTransId="{5A827EA8-DBE4-154C-9839-BE26CC6B2117}" sibTransId="{086BF85A-C80D-834D-A7C3-C845B35E9B86}"/>
    <dgm:cxn modelId="{094B5159-37E6-C54D-AF40-6B24C32ECAC3}" type="presOf" srcId="{4F4363EF-B46B-374F-8101-7B11216F1F1E}" destId="{51D5E20C-6671-3046-B9E7-33459D15DC35}" srcOrd="0" destOrd="0" presId="urn:microsoft.com/office/officeart/2008/layout/HorizontalMultiLevelHierarchy"/>
    <dgm:cxn modelId="{9125EBB2-480A-1F4E-BA09-E6E20EB7A7EF}" type="presOf" srcId="{639BFA6C-2774-D44B-B49C-E275E22FD8F6}" destId="{E665F855-9407-6444-A86E-D62E5273E138}" srcOrd="0" destOrd="0" presId="urn:microsoft.com/office/officeart/2008/layout/HorizontalMultiLevelHierarchy"/>
    <dgm:cxn modelId="{EB134CE9-ACD9-7148-AC8D-1DE972163A5E}" type="presOf" srcId="{F2428141-4C9A-B340-BD45-AA5BA1779417}" destId="{2898ED22-1973-B74C-A4E4-80CFC3931BA0}" srcOrd="0" destOrd="0" presId="urn:microsoft.com/office/officeart/2008/layout/HorizontalMultiLevelHierarchy"/>
    <dgm:cxn modelId="{8157D963-0585-A84A-84BC-51BCE9579D32}" srcId="{601E9206-F9D7-0646-B421-412004C761B5}" destId="{FB9330CD-D737-A74C-B1EB-D973403806BB}" srcOrd="1" destOrd="0" parTransId="{7C481C3F-57EE-1640-857D-B811ED9E2435}" sibTransId="{5C14B5CF-33CE-6745-9C3E-D768E3546B8A}"/>
    <dgm:cxn modelId="{7517FFDC-CE18-B84A-A564-D8D255F27F38}" type="presOf" srcId="{F7CE74E3-2D1B-6F41-8750-75C6B52F4325}" destId="{67497877-36F7-BF42-8396-EFD7D1CE27C5}" srcOrd="0" destOrd="0" presId="urn:microsoft.com/office/officeart/2008/layout/HorizontalMultiLevelHierarchy"/>
    <dgm:cxn modelId="{97BED98D-DEBD-EA47-90FF-3EC06EB7238F}" type="presOf" srcId="{FB9330CD-D737-A74C-B1EB-D973403806BB}" destId="{3984866B-CBA7-6448-AE0B-C3D6292D5ED5}" srcOrd="0" destOrd="0" presId="urn:microsoft.com/office/officeart/2008/layout/HorizontalMultiLevelHierarchy"/>
    <dgm:cxn modelId="{F4398CDC-76DE-7540-889D-0767CF807B51}" type="presOf" srcId="{412F90BF-BD77-D943-B046-4BBF59B7D205}" destId="{14205433-273E-6941-B2A1-D1ACB47AF59D}" srcOrd="0" destOrd="0" presId="urn:microsoft.com/office/officeart/2008/layout/HorizontalMultiLevelHierarchy"/>
    <dgm:cxn modelId="{F384CFCB-4EFF-E74D-833A-5BAE891D82AF}" type="presOf" srcId="{010A3C66-09FB-0E46-8926-41FB75D159A2}" destId="{D4F713BC-5409-8A4B-8685-83272153C5EF}" srcOrd="0" destOrd="0" presId="urn:microsoft.com/office/officeart/2008/layout/HorizontalMultiLevelHierarchy"/>
    <dgm:cxn modelId="{F7FCE554-6208-6C49-B216-CB28154A474F}" type="presOf" srcId="{9EBBF62C-D4C9-724F-B7C2-3D84B8470FFC}" destId="{FB06BFE9-3021-A746-A198-899979A6B5A1}" srcOrd="0" destOrd="0" presId="urn:microsoft.com/office/officeart/2008/layout/HorizontalMultiLevelHierarchy"/>
    <dgm:cxn modelId="{BCCDEFD8-6908-4C4C-9105-5F9F3CD8D077}" type="presOf" srcId="{F728B0B0-054F-F940-B7AA-891455719C2F}" destId="{E0061A10-5EA7-F945-8C3E-16F82AD531CE}" srcOrd="1" destOrd="0" presId="urn:microsoft.com/office/officeart/2008/layout/HorizontalMultiLevelHierarchy"/>
    <dgm:cxn modelId="{EE38E3AA-8AE9-B547-A9E0-737C79B706CF}" type="presOf" srcId="{9865DD3A-90E2-304A-8F9E-0D183AB52623}" destId="{0DB308EF-D2D7-594B-A2CC-BA4D76B98948}" srcOrd="1" destOrd="0" presId="urn:microsoft.com/office/officeart/2008/layout/HorizontalMultiLevelHierarchy"/>
    <dgm:cxn modelId="{9B56B5AB-0FF0-1E4B-B4B0-C85B5CE0B7A9}" type="presOf" srcId="{4FD3E307-87E5-4640-AAB1-5A259727D37D}" destId="{9BF8A8A6-C63D-814F-83EA-A4271784754D}" srcOrd="0" destOrd="0" presId="urn:microsoft.com/office/officeart/2008/layout/HorizontalMultiLevelHierarchy"/>
    <dgm:cxn modelId="{51E88F70-FD3F-6F48-AB1B-2A04B2A8DE9F}" type="presParOf" srcId="{2898ED22-1973-B74C-A4E4-80CFC3931BA0}" destId="{2A8A9795-E47F-8147-B550-CD216340946C}" srcOrd="0" destOrd="0" presId="urn:microsoft.com/office/officeart/2008/layout/HorizontalMultiLevelHierarchy"/>
    <dgm:cxn modelId="{3DB77BAF-55E1-424F-8204-EB91FED00767}" type="presParOf" srcId="{2A8A9795-E47F-8147-B550-CD216340946C}" destId="{BB5D82BE-311F-CD4D-864E-2F3D9CCBA1E4}" srcOrd="0" destOrd="0" presId="urn:microsoft.com/office/officeart/2008/layout/HorizontalMultiLevelHierarchy"/>
    <dgm:cxn modelId="{1F29843D-3491-B74D-8578-D290EF97ACCF}" type="presParOf" srcId="{2A8A9795-E47F-8147-B550-CD216340946C}" destId="{A2569C26-E054-7C4D-82CA-B9770D9FBF5D}" srcOrd="1" destOrd="0" presId="urn:microsoft.com/office/officeart/2008/layout/HorizontalMultiLevelHierarchy"/>
    <dgm:cxn modelId="{F67485FD-0100-B645-AA70-ADA87D9A77C6}" type="presParOf" srcId="{A2569C26-E054-7C4D-82CA-B9770D9FBF5D}" destId="{327A2B65-9126-1E4C-A415-BB1327520749}" srcOrd="0" destOrd="0" presId="urn:microsoft.com/office/officeart/2008/layout/HorizontalMultiLevelHierarchy"/>
    <dgm:cxn modelId="{24CD699F-134B-B94F-B319-2E987F1199F4}" type="presParOf" srcId="{327A2B65-9126-1E4C-A415-BB1327520749}" destId="{E0061A10-5EA7-F945-8C3E-16F82AD531CE}" srcOrd="0" destOrd="0" presId="urn:microsoft.com/office/officeart/2008/layout/HorizontalMultiLevelHierarchy"/>
    <dgm:cxn modelId="{6441D403-3124-BF44-A51C-2EB8536D45E8}" type="presParOf" srcId="{A2569C26-E054-7C4D-82CA-B9770D9FBF5D}" destId="{18D7EDE3-38A0-F74D-A5CC-3FCB1C567338}" srcOrd="1" destOrd="0" presId="urn:microsoft.com/office/officeart/2008/layout/HorizontalMultiLevelHierarchy"/>
    <dgm:cxn modelId="{3274FF67-0DD3-3241-8E57-E4E0307EFCDF}" type="presParOf" srcId="{18D7EDE3-38A0-F74D-A5CC-3FCB1C567338}" destId="{5AEB0672-AD18-AB42-A279-023484EC8760}" srcOrd="0" destOrd="0" presId="urn:microsoft.com/office/officeart/2008/layout/HorizontalMultiLevelHierarchy"/>
    <dgm:cxn modelId="{B1693FE4-FF32-F54E-9F22-8BB218571E58}" type="presParOf" srcId="{18D7EDE3-38A0-F74D-A5CC-3FCB1C567338}" destId="{25DE40B4-A7F1-5C4A-A1A1-F33C3DF264CF}" srcOrd="1" destOrd="0" presId="urn:microsoft.com/office/officeart/2008/layout/HorizontalMultiLevelHierarchy"/>
    <dgm:cxn modelId="{F782F7ED-F32F-4B44-8437-59ED17DCA9A4}" type="presParOf" srcId="{25DE40B4-A7F1-5C4A-A1A1-F33C3DF264CF}" destId="{E665F855-9407-6444-A86E-D62E5273E138}" srcOrd="0" destOrd="0" presId="urn:microsoft.com/office/officeart/2008/layout/HorizontalMultiLevelHierarchy"/>
    <dgm:cxn modelId="{8EA9BD32-2C0C-A24E-9CBE-ADF424D2C030}" type="presParOf" srcId="{E665F855-9407-6444-A86E-D62E5273E138}" destId="{C8919382-D95C-5440-8D10-974614235CEE}" srcOrd="0" destOrd="0" presId="urn:microsoft.com/office/officeart/2008/layout/HorizontalMultiLevelHierarchy"/>
    <dgm:cxn modelId="{260C86CB-7CFA-B249-B63F-E0E412B1DF70}" type="presParOf" srcId="{25DE40B4-A7F1-5C4A-A1A1-F33C3DF264CF}" destId="{CEB0D1EA-E2D7-CB4D-B1A9-1FD69957D931}" srcOrd="1" destOrd="0" presId="urn:microsoft.com/office/officeart/2008/layout/HorizontalMultiLevelHierarchy"/>
    <dgm:cxn modelId="{8773E8EE-D7E1-E24C-99C4-D6CB281124B1}" type="presParOf" srcId="{CEB0D1EA-E2D7-CB4D-B1A9-1FD69957D931}" destId="{25854A4A-875F-6943-9712-40273D585653}" srcOrd="0" destOrd="0" presId="urn:microsoft.com/office/officeart/2008/layout/HorizontalMultiLevelHierarchy"/>
    <dgm:cxn modelId="{C16EEC40-8BBC-544E-835A-137C5B77D920}" type="presParOf" srcId="{CEB0D1EA-E2D7-CB4D-B1A9-1FD69957D931}" destId="{0E518630-84F4-C746-87FB-AA68DE48F176}" srcOrd="1" destOrd="0" presId="urn:microsoft.com/office/officeart/2008/layout/HorizontalMultiLevelHierarchy"/>
    <dgm:cxn modelId="{980EB647-F0DD-A642-AEDA-3E0D9F0B5B9D}" type="presParOf" srcId="{25DE40B4-A7F1-5C4A-A1A1-F33C3DF264CF}" destId="{23CC1BC5-956A-4B48-8EB0-64C3CBC7B102}" srcOrd="2" destOrd="0" presId="urn:microsoft.com/office/officeart/2008/layout/HorizontalMultiLevelHierarchy"/>
    <dgm:cxn modelId="{4C07E618-3B5B-0747-AA27-EE1AE2D43150}" type="presParOf" srcId="{23CC1BC5-956A-4B48-8EB0-64C3CBC7B102}" destId="{585528AD-A3F8-044D-BEE1-17573F5A65C6}" srcOrd="0" destOrd="0" presId="urn:microsoft.com/office/officeart/2008/layout/HorizontalMultiLevelHierarchy"/>
    <dgm:cxn modelId="{B05490E9-26B2-6A4E-8235-170349CB70D7}" type="presParOf" srcId="{25DE40B4-A7F1-5C4A-A1A1-F33C3DF264CF}" destId="{0FBEBED0-9946-BE45-9B47-1F54C02D0B86}" srcOrd="3" destOrd="0" presId="urn:microsoft.com/office/officeart/2008/layout/HorizontalMultiLevelHierarchy"/>
    <dgm:cxn modelId="{B127D38C-7D62-624F-B1DB-7F69467637EB}" type="presParOf" srcId="{0FBEBED0-9946-BE45-9B47-1F54C02D0B86}" destId="{3984866B-CBA7-6448-AE0B-C3D6292D5ED5}" srcOrd="0" destOrd="0" presId="urn:microsoft.com/office/officeart/2008/layout/HorizontalMultiLevelHierarchy"/>
    <dgm:cxn modelId="{6C72FB4E-8B38-CE4B-8C8F-E8F5263BABBE}" type="presParOf" srcId="{0FBEBED0-9946-BE45-9B47-1F54C02D0B86}" destId="{9B8B2754-03B5-824F-AA5C-87914DF86FF0}" srcOrd="1" destOrd="0" presId="urn:microsoft.com/office/officeart/2008/layout/HorizontalMultiLevelHierarchy"/>
    <dgm:cxn modelId="{964D8D0A-45EB-9F44-B8F7-F480D7279483}" type="presParOf" srcId="{A2569C26-E054-7C4D-82CA-B9770D9FBF5D}" destId="{FD3B455B-201B-634E-A7D3-134BB6F8EC94}" srcOrd="2" destOrd="0" presId="urn:microsoft.com/office/officeart/2008/layout/HorizontalMultiLevelHierarchy"/>
    <dgm:cxn modelId="{9C1A4E68-C183-B842-9656-D212487271A6}" type="presParOf" srcId="{FD3B455B-201B-634E-A7D3-134BB6F8EC94}" destId="{0DB308EF-D2D7-594B-A2CC-BA4D76B98948}" srcOrd="0" destOrd="0" presId="urn:microsoft.com/office/officeart/2008/layout/HorizontalMultiLevelHierarchy"/>
    <dgm:cxn modelId="{D1E88D70-6B77-3D44-A06B-32DD29771A2E}" type="presParOf" srcId="{A2569C26-E054-7C4D-82CA-B9770D9FBF5D}" destId="{4CC88C25-D5B0-B240-83D5-C32FDEECD05A}" srcOrd="3" destOrd="0" presId="urn:microsoft.com/office/officeart/2008/layout/HorizontalMultiLevelHierarchy"/>
    <dgm:cxn modelId="{6CA9B43C-196E-5842-8646-EDCDFE5F5303}" type="presParOf" srcId="{4CC88C25-D5B0-B240-83D5-C32FDEECD05A}" destId="{832FD6B9-E127-9B4B-92EB-C69FCA3AA94A}" srcOrd="0" destOrd="0" presId="urn:microsoft.com/office/officeart/2008/layout/HorizontalMultiLevelHierarchy"/>
    <dgm:cxn modelId="{319FF658-1861-6346-BC09-3F5C3DFEADD6}" type="presParOf" srcId="{4CC88C25-D5B0-B240-83D5-C32FDEECD05A}" destId="{31E01D2C-3B61-7B41-9952-AFB545ECCF19}" srcOrd="1" destOrd="0" presId="urn:microsoft.com/office/officeart/2008/layout/HorizontalMultiLevelHierarchy"/>
    <dgm:cxn modelId="{CEFF1A69-FEDE-DD46-B23E-C27EDF503DEC}" type="presParOf" srcId="{31E01D2C-3B61-7B41-9952-AFB545ECCF19}" destId="{67497877-36F7-BF42-8396-EFD7D1CE27C5}" srcOrd="0" destOrd="0" presId="urn:microsoft.com/office/officeart/2008/layout/HorizontalMultiLevelHierarchy"/>
    <dgm:cxn modelId="{7DB21AE9-6F1F-3347-9CF0-721950289331}" type="presParOf" srcId="{67497877-36F7-BF42-8396-EFD7D1CE27C5}" destId="{2EE246F7-B5B3-0A48-B6F9-BA59656F76E5}" srcOrd="0" destOrd="0" presId="urn:microsoft.com/office/officeart/2008/layout/HorizontalMultiLevelHierarchy"/>
    <dgm:cxn modelId="{5BF5D86C-6317-6A4A-A891-31C2C8D179CC}" type="presParOf" srcId="{31E01D2C-3B61-7B41-9952-AFB545ECCF19}" destId="{EFDB54BC-DD99-634D-810E-82E940B542C2}" srcOrd="1" destOrd="0" presId="urn:microsoft.com/office/officeart/2008/layout/HorizontalMultiLevelHierarchy"/>
    <dgm:cxn modelId="{9BAE5D00-5F51-674D-A113-259ECC18689E}" type="presParOf" srcId="{EFDB54BC-DD99-634D-810E-82E940B542C2}" destId="{D4F713BC-5409-8A4B-8685-83272153C5EF}" srcOrd="0" destOrd="0" presId="urn:microsoft.com/office/officeart/2008/layout/HorizontalMultiLevelHierarchy"/>
    <dgm:cxn modelId="{00F0919A-DDD3-4149-ADC8-0016582C7316}" type="presParOf" srcId="{EFDB54BC-DD99-634D-810E-82E940B542C2}" destId="{A33C55A3-12F2-E64B-BA67-F3DD362FBC9A}" srcOrd="1" destOrd="0" presId="urn:microsoft.com/office/officeart/2008/layout/HorizontalMultiLevelHierarchy"/>
    <dgm:cxn modelId="{4AF589D8-EBDB-D04D-9018-E44A78FA4437}" type="presParOf" srcId="{31E01D2C-3B61-7B41-9952-AFB545ECCF19}" destId="{14205433-273E-6941-B2A1-D1ACB47AF59D}" srcOrd="2" destOrd="0" presId="urn:microsoft.com/office/officeart/2008/layout/HorizontalMultiLevelHierarchy"/>
    <dgm:cxn modelId="{114B4DA2-3DBC-514A-A9BA-9873C078E547}" type="presParOf" srcId="{14205433-273E-6941-B2A1-D1ACB47AF59D}" destId="{D5A830A6-29E1-5A43-889B-23D1E2EC67F2}" srcOrd="0" destOrd="0" presId="urn:microsoft.com/office/officeart/2008/layout/HorizontalMultiLevelHierarchy"/>
    <dgm:cxn modelId="{39AF039B-A57C-7C40-B73D-E5C9984E29A7}" type="presParOf" srcId="{31E01D2C-3B61-7B41-9952-AFB545ECCF19}" destId="{BC4C0E2A-E936-F84B-B906-8F669C01F73E}" srcOrd="3" destOrd="0" presId="urn:microsoft.com/office/officeart/2008/layout/HorizontalMultiLevelHierarchy"/>
    <dgm:cxn modelId="{00C1375F-7A8D-9544-8D5B-344829DDD59F}" type="presParOf" srcId="{BC4C0E2A-E936-F84B-B906-8F669C01F73E}" destId="{D88AA73E-434D-FC48-9633-4E570428C5F6}" srcOrd="0" destOrd="0" presId="urn:microsoft.com/office/officeart/2008/layout/HorizontalMultiLevelHierarchy"/>
    <dgm:cxn modelId="{7034F26B-AEE5-0840-8643-1A2362BA75E3}" type="presParOf" srcId="{BC4C0E2A-E936-F84B-B906-8F669C01F73E}" destId="{BBA62695-EDDB-2C4C-A654-BF8066078300}" srcOrd="1" destOrd="0" presId="urn:microsoft.com/office/officeart/2008/layout/HorizontalMultiLevelHierarchy"/>
    <dgm:cxn modelId="{52C9594F-5745-3F46-99F2-6F8248C05606}" type="presParOf" srcId="{A2569C26-E054-7C4D-82CA-B9770D9FBF5D}" destId="{7D9D7A53-9AA1-634F-80CD-EB613027433C}" srcOrd="4" destOrd="0" presId="urn:microsoft.com/office/officeart/2008/layout/HorizontalMultiLevelHierarchy"/>
    <dgm:cxn modelId="{B3E4B79F-790D-8E40-A670-0C2D1BF21B57}" type="presParOf" srcId="{7D9D7A53-9AA1-634F-80CD-EB613027433C}" destId="{9255C684-590C-0645-BE9E-C083E2393A23}" srcOrd="0" destOrd="0" presId="urn:microsoft.com/office/officeart/2008/layout/HorizontalMultiLevelHierarchy"/>
    <dgm:cxn modelId="{F3F0CFF8-1097-094A-8B41-081ADAE77783}" type="presParOf" srcId="{A2569C26-E054-7C4D-82CA-B9770D9FBF5D}" destId="{520CCD7C-FABA-ED4C-B1E5-D44E5379E1B2}" srcOrd="5" destOrd="0" presId="urn:microsoft.com/office/officeart/2008/layout/HorizontalMultiLevelHierarchy"/>
    <dgm:cxn modelId="{C57C6E8F-3BBE-2543-BF82-D3C27CEF81F7}" type="presParOf" srcId="{520CCD7C-FABA-ED4C-B1E5-D44E5379E1B2}" destId="{12AFFF19-C481-4D49-9F5E-945B5D37321B}" srcOrd="0" destOrd="0" presId="urn:microsoft.com/office/officeart/2008/layout/HorizontalMultiLevelHierarchy"/>
    <dgm:cxn modelId="{4C0BA684-4EE0-D84F-BC0A-69453726B2D7}" type="presParOf" srcId="{520CCD7C-FABA-ED4C-B1E5-D44E5379E1B2}" destId="{341CFEC3-7B13-9C46-BDE1-E9963B412EE9}" srcOrd="1" destOrd="0" presId="urn:microsoft.com/office/officeart/2008/layout/HorizontalMultiLevelHierarchy"/>
    <dgm:cxn modelId="{506B4D57-C25F-7F4F-9ABD-2C05592C3FDA}" type="presParOf" srcId="{341CFEC3-7B13-9C46-BDE1-E9963B412EE9}" destId="{E2145D41-3D4D-2048-BDCE-A769EAD469AC}" srcOrd="0" destOrd="0" presId="urn:microsoft.com/office/officeart/2008/layout/HorizontalMultiLevelHierarchy"/>
    <dgm:cxn modelId="{D0C1C9F8-5C5E-F34A-8D67-BC19FFC65BBE}" type="presParOf" srcId="{E2145D41-3D4D-2048-BDCE-A769EAD469AC}" destId="{A239845F-902A-024B-AA72-C6818AF9F5F5}" srcOrd="0" destOrd="0" presId="urn:microsoft.com/office/officeart/2008/layout/HorizontalMultiLevelHierarchy"/>
    <dgm:cxn modelId="{4B1062AB-FAE8-2145-B567-02654B7212C9}" type="presParOf" srcId="{341CFEC3-7B13-9C46-BDE1-E9963B412EE9}" destId="{E5932004-106D-874F-81BC-1BDFE6A51B46}" srcOrd="1" destOrd="0" presId="urn:microsoft.com/office/officeart/2008/layout/HorizontalMultiLevelHierarchy"/>
    <dgm:cxn modelId="{8F6CCCD8-C518-0E41-9305-B5EE4D414C20}" type="presParOf" srcId="{E5932004-106D-874F-81BC-1BDFE6A51B46}" destId="{D1EC22FA-1B9C-BE43-88D4-E86D99E9412C}" srcOrd="0" destOrd="0" presId="urn:microsoft.com/office/officeart/2008/layout/HorizontalMultiLevelHierarchy"/>
    <dgm:cxn modelId="{5640AB76-9D9B-0C48-99F7-B46647C88361}" type="presParOf" srcId="{E5932004-106D-874F-81BC-1BDFE6A51B46}" destId="{B41F0F7E-CB88-F046-89A4-E423459319FE}" srcOrd="1" destOrd="0" presId="urn:microsoft.com/office/officeart/2008/layout/HorizontalMultiLevelHierarchy"/>
    <dgm:cxn modelId="{1D3BE303-D4B2-CB4C-B9A1-1CF1B6840288}" type="presParOf" srcId="{341CFEC3-7B13-9C46-BDE1-E9963B412EE9}" destId="{9BF8A8A6-C63D-814F-83EA-A4271784754D}" srcOrd="2" destOrd="0" presId="urn:microsoft.com/office/officeart/2008/layout/HorizontalMultiLevelHierarchy"/>
    <dgm:cxn modelId="{776EE767-DBA0-404C-9474-121D0AF3BA69}" type="presParOf" srcId="{9BF8A8A6-C63D-814F-83EA-A4271784754D}" destId="{EA794655-AC18-1245-A161-D8B9CF710772}" srcOrd="0" destOrd="0" presId="urn:microsoft.com/office/officeart/2008/layout/HorizontalMultiLevelHierarchy"/>
    <dgm:cxn modelId="{D9DDF8B0-2B9A-B34F-B676-7647B0B334FB}" type="presParOf" srcId="{341CFEC3-7B13-9C46-BDE1-E9963B412EE9}" destId="{8FDAA358-D354-C945-96BC-36CDF2AC66B0}" srcOrd="3" destOrd="0" presId="urn:microsoft.com/office/officeart/2008/layout/HorizontalMultiLevelHierarchy"/>
    <dgm:cxn modelId="{367E710F-FAE5-1746-9A43-5F085A7A0E9E}" type="presParOf" srcId="{8FDAA358-D354-C945-96BC-36CDF2AC66B0}" destId="{3ACAE4C7-DE13-7248-B48C-9C1FC7189886}" srcOrd="0" destOrd="0" presId="urn:microsoft.com/office/officeart/2008/layout/HorizontalMultiLevelHierarchy"/>
    <dgm:cxn modelId="{4E2EF384-B721-7345-9E58-D146CCABEA0B}" type="presParOf" srcId="{8FDAA358-D354-C945-96BC-36CDF2AC66B0}" destId="{94B84FE1-18AD-974C-BC83-55041792C8B6}" srcOrd="1" destOrd="0" presId="urn:microsoft.com/office/officeart/2008/layout/HorizontalMultiLevelHierarchy"/>
    <dgm:cxn modelId="{020E5784-9D27-AB44-9593-302129919990}" type="presParOf" srcId="{A2569C26-E054-7C4D-82CA-B9770D9FBF5D}" destId="{F6643F0C-BFB3-8E49-8AAA-5A8BF3988613}" srcOrd="6" destOrd="0" presId="urn:microsoft.com/office/officeart/2008/layout/HorizontalMultiLevelHierarchy"/>
    <dgm:cxn modelId="{4189DAC6-A8EE-1147-9A44-237E9B09791D}" type="presParOf" srcId="{F6643F0C-BFB3-8E49-8AAA-5A8BF3988613}" destId="{DE15276E-ECCA-0441-85A1-5BD4FC3558C0}" srcOrd="0" destOrd="0" presId="urn:microsoft.com/office/officeart/2008/layout/HorizontalMultiLevelHierarchy"/>
    <dgm:cxn modelId="{1D957226-9038-EA40-A1F9-6CF437D5898D}" type="presParOf" srcId="{A2569C26-E054-7C4D-82CA-B9770D9FBF5D}" destId="{60D410C4-A58E-474A-93E4-7E929C54133A}" srcOrd="7" destOrd="0" presId="urn:microsoft.com/office/officeart/2008/layout/HorizontalMultiLevelHierarchy"/>
    <dgm:cxn modelId="{3766E95A-1FE8-6741-BCE0-34BB2A2217A2}" type="presParOf" srcId="{60D410C4-A58E-474A-93E4-7E929C54133A}" destId="{0D04959C-0195-AA4F-9D28-4D6ADC4D1FC6}" srcOrd="0" destOrd="0" presId="urn:microsoft.com/office/officeart/2008/layout/HorizontalMultiLevelHierarchy"/>
    <dgm:cxn modelId="{BB81648E-797B-5B44-AA09-AB04F2E6D073}" type="presParOf" srcId="{60D410C4-A58E-474A-93E4-7E929C54133A}" destId="{1AE41918-CA80-AC45-A393-3E12A9701932}" srcOrd="1" destOrd="0" presId="urn:microsoft.com/office/officeart/2008/layout/HorizontalMultiLevelHierarchy"/>
    <dgm:cxn modelId="{78CB619F-4BC2-4747-B811-1F58FA6FA90A}" type="presParOf" srcId="{1AE41918-CA80-AC45-A393-3E12A9701932}" destId="{FB06BFE9-3021-A746-A198-899979A6B5A1}" srcOrd="0" destOrd="0" presId="urn:microsoft.com/office/officeart/2008/layout/HorizontalMultiLevelHierarchy"/>
    <dgm:cxn modelId="{427098CF-B6C8-024B-93AE-0912CE8254FF}" type="presParOf" srcId="{FB06BFE9-3021-A746-A198-899979A6B5A1}" destId="{4563A007-96B3-3B4C-A1EE-00EF95CC3A6C}" srcOrd="0" destOrd="0" presId="urn:microsoft.com/office/officeart/2008/layout/HorizontalMultiLevelHierarchy"/>
    <dgm:cxn modelId="{A887170E-318B-4540-A965-402F18279944}" type="presParOf" srcId="{1AE41918-CA80-AC45-A393-3E12A9701932}" destId="{5666061C-07E1-8542-89BE-F439A02ACA5D}" srcOrd="1" destOrd="0" presId="urn:microsoft.com/office/officeart/2008/layout/HorizontalMultiLevelHierarchy"/>
    <dgm:cxn modelId="{B6C740A6-9FCA-BA4F-9B47-9D455E75B22F}" type="presParOf" srcId="{5666061C-07E1-8542-89BE-F439A02ACA5D}" destId="{51D5E20C-6671-3046-B9E7-33459D15DC35}" srcOrd="0" destOrd="0" presId="urn:microsoft.com/office/officeart/2008/layout/HorizontalMultiLevelHierarchy"/>
    <dgm:cxn modelId="{87095357-E499-4F4F-8AD0-219B43DC5644}" type="presParOf" srcId="{5666061C-07E1-8542-89BE-F439A02ACA5D}" destId="{868378E4-5791-5D46-A573-C5EA031A74E0}" srcOrd="1" destOrd="0" presId="urn:microsoft.com/office/officeart/2008/layout/HorizontalMultiLevelHierarchy"/>
    <dgm:cxn modelId="{91C232B3-0A8F-9844-B2AF-B3CD60EB5493}" type="presParOf" srcId="{1AE41918-CA80-AC45-A393-3E12A9701932}" destId="{2504BFE1-FACB-5A45-878E-80677861C994}" srcOrd="2" destOrd="0" presId="urn:microsoft.com/office/officeart/2008/layout/HorizontalMultiLevelHierarchy"/>
    <dgm:cxn modelId="{857A604C-DD49-5544-A265-E2CD55FAC781}" type="presParOf" srcId="{2504BFE1-FACB-5A45-878E-80677861C994}" destId="{343513FC-FFE6-804F-AB6A-1E42E9BA3C98}" srcOrd="0" destOrd="0" presId="urn:microsoft.com/office/officeart/2008/layout/HorizontalMultiLevelHierarchy"/>
    <dgm:cxn modelId="{B0C2955D-8E02-8C4D-A50E-ED1F40000982}" type="presParOf" srcId="{1AE41918-CA80-AC45-A393-3E12A9701932}" destId="{259616DF-42F7-4D49-926F-D1943510BFC0}" srcOrd="3" destOrd="0" presId="urn:microsoft.com/office/officeart/2008/layout/HorizontalMultiLevelHierarchy"/>
    <dgm:cxn modelId="{A98D7E14-9724-5B4A-B659-42D99D78478E}" type="presParOf" srcId="{259616DF-42F7-4D49-926F-D1943510BFC0}" destId="{1465AAD4-8C9F-1D45-BA25-82AAE3E9F4EA}" srcOrd="0" destOrd="0" presId="urn:microsoft.com/office/officeart/2008/layout/HorizontalMultiLevelHierarchy"/>
    <dgm:cxn modelId="{48FB25A3-9DF9-BC4B-ACAC-B5F7B5F94EE6}" type="presParOf" srcId="{259616DF-42F7-4D49-926F-D1943510BFC0}" destId="{F9D67450-91B4-6045-A07D-E289EB0C029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28141-4C9A-B340-BD45-AA5BA1779417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37218C-C9C9-D04D-B819-D40A7FAE3F30}">
      <dgm:prSet phldrT="[Текст]" custT="1"/>
      <dgm:spPr/>
      <dgm:t>
        <a:bodyPr>
          <a:scene3d>
            <a:camera prst="orthographicFront">
              <a:rot lat="0" lon="0" rev="16200000"/>
            </a:camera>
            <a:lightRig rig="threePt" dir="t"/>
          </a:scene3d>
        </a:bodyPr>
        <a:lstStyle/>
        <a:p>
          <a:pPr marL="0"/>
          <a:r>
            <a:rPr lang="ru-RU" sz="2800" dirty="0" smtClean="0">
              <a:solidFill>
                <a:schemeClr val="lt1"/>
              </a:solidFill>
            </a:rPr>
            <a:t>Денежные</a:t>
          </a:r>
        </a:p>
        <a:p>
          <a:pPr marL="0"/>
          <a:r>
            <a:rPr lang="ru-RU" sz="2800" dirty="0" smtClean="0">
              <a:solidFill>
                <a:schemeClr val="lt1"/>
              </a:solidFill>
            </a:rPr>
            <a:t> (эквивалентные) </a:t>
          </a:r>
        </a:p>
        <a:p>
          <a:pPr marL="0"/>
          <a:r>
            <a:rPr lang="ru-RU" sz="1800" dirty="0" smtClean="0">
              <a:solidFill>
                <a:schemeClr val="lt1"/>
              </a:solidFill>
            </a:rPr>
            <a:t>Экономики</a:t>
          </a:r>
        </a:p>
        <a:p>
          <a:pPr marL="0"/>
          <a:r>
            <a:rPr lang="ru-RU" sz="1800" dirty="0" smtClean="0">
              <a:solidFill>
                <a:schemeClr val="lt1"/>
              </a:solidFill>
            </a:rPr>
            <a:t> сообществ</a:t>
          </a:r>
          <a:endParaRPr lang="ru-RU" sz="1800" dirty="0">
            <a:solidFill>
              <a:schemeClr val="lt1"/>
            </a:solidFill>
          </a:endParaRPr>
        </a:p>
      </dgm:t>
    </dgm:pt>
    <dgm:pt modelId="{D4E4318C-1CEA-7646-A351-0310F26E9F0C}" type="parTrans" cxnId="{532BB84D-D207-8F43-A09D-7AD35CC92C28}">
      <dgm:prSet/>
      <dgm:spPr/>
      <dgm:t>
        <a:bodyPr/>
        <a:lstStyle/>
        <a:p>
          <a:endParaRPr lang="ru-RU"/>
        </a:p>
      </dgm:t>
    </dgm:pt>
    <dgm:pt modelId="{3FD9CE1E-C223-9845-9A94-62EEE4C3438E}" type="sibTrans" cxnId="{532BB84D-D207-8F43-A09D-7AD35CC92C28}">
      <dgm:prSet/>
      <dgm:spPr/>
      <dgm:t>
        <a:bodyPr/>
        <a:lstStyle/>
        <a:p>
          <a:endParaRPr lang="ru-RU"/>
        </a:p>
      </dgm:t>
    </dgm:pt>
    <dgm:pt modelId="{601E9206-F9D7-0646-B421-412004C761B5}">
      <dgm:prSet phldrT="[Текст]" custT="1"/>
      <dgm:spPr/>
      <dgm:t>
        <a:bodyPr/>
        <a:lstStyle/>
        <a:p>
          <a:r>
            <a:rPr lang="ru-RU" sz="2000" dirty="0" smtClean="0"/>
            <a:t>Банки Времени</a:t>
          </a:r>
          <a:endParaRPr lang="ru-RU" sz="1200" dirty="0"/>
        </a:p>
      </dgm:t>
    </dgm:pt>
    <dgm:pt modelId="{F728B0B0-054F-F940-B7AA-891455719C2F}" type="parTrans" cxnId="{F0DCD34C-FA06-7D43-829A-F38BA54CE55D}">
      <dgm:prSet/>
      <dgm:spPr/>
      <dgm:t>
        <a:bodyPr/>
        <a:lstStyle/>
        <a:p>
          <a:endParaRPr lang="ru-RU"/>
        </a:p>
      </dgm:t>
    </dgm:pt>
    <dgm:pt modelId="{97213B5F-B30D-A14C-8A86-7C61C779E95B}" type="sibTrans" cxnId="{F0DCD34C-FA06-7D43-829A-F38BA54CE55D}">
      <dgm:prSet/>
      <dgm:spPr/>
      <dgm:t>
        <a:bodyPr/>
        <a:lstStyle/>
        <a:p>
          <a:endParaRPr lang="ru-RU"/>
        </a:p>
      </dgm:t>
    </dgm:pt>
    <dgm:pt modelId="{48F46B95-D641-B242-BCBF-EA0225BE9ECB}">
      <dgm:prSet phldrT="[Текст]" custT="1"/>
      <dgm:spPr/>
      <dgm:t>
        <a:bodyPr/>
        <a:lstStyle/>
        <a:p>
          <a:r>
            <a:rPr lang="ru-RU" sz="2000" dirty="0" smtClean="0"/>
            <a:t>Региональные деньги</a:t>
          </a:r>
          <a:endParaRPr lang="ru-RU" sz="2000" dirty="0"/>
        </a:p>
      </dgm:t>
    </dgm:pt>
    <dgm:pt modelId="{348518BC-09C1-7544-A399-8D99B7971864}" type="parTrans" cxnId="{5AF70E0B-194E-A04B-9AC9-FAE341DC3470}">
      <dgm:prSet/>
      <dgm:spPr/>
      <dgm:t>
        <a:bodyPr/>
        <a:lstStyle/>
        <a:p>
          <a:endParaRPr lang="ru-RU"/>
        </a:p>
      </dgm:t>
    </dgm:pt>
    <dgm:pt modelId="{74EBA462-86CC-8449-A825-1AF974EB6372}" type="sibTrans" cxnId="{5AF70E0B-194E-A04B-9AC9-FAE341DC3470}">
      <dgm:prSet/>
      <dgm:spPr/>
      <dgm:t>
        <a:bodyPr/>
        <a:lstStyle/>
        <a:p>
          <a:endParaRPr lang="ru-RU"/>
        </a:p>
      </dgm:t>
    </dgm:pt>
    <dgm:pt modelId="{A396BE6D-740A-6C4E-8DA4-D54AF7007356}">
      <dgm:prSet phldrT="[Текст]" custT="1"/>
      <dgm:spPr/>
      <dgm:t>
        <a:bodyPr/>
        <a:lstStyle/>
        <a:p>
          <a:r>
            <a:rPr lang="ru-RU" sz="2000" dirty="0" smtClean="0"/>
            <a:t>Кооперативные деньги</a:t>
          </a:r>
          <a:endParaRPr lang="ru-RU" sz="2000" dirty="0"/>
        </a:p>
      </dgm:t>
    </dgm:pt>
    <dgm:pt modelId="{7A8140A2-0F3F-AF4F-B53A-43BF11F1E7C7}" type="sibTrans" cxnId="{01DD5D79-CD6E-FE46-BA83-913EBB7629E4}">
      <dgm:prSet/>
      <dgm:spPr/>
      <dgm:t>
        <a:bodyPr/>
        <a:lstStyle/>
        <a:p>
          <a:endParaRPr lang="ru-RU"/>
        </a:p>
      </dgm:t>
    </dgm:pt>
    <dgm:pt modelId="{260AC6A1-A152-6A42-BE65-4AA51174CD53}" type="parTrans" cxnId="{01DD5D79-CD6E-FE46-BA83-913EBB7629E4}">
      <dgm:prSet/>
      <dgm:spPr/>
      <dgm:t>
        <a:bodyPr/>
        <a:lstStyle/>
        <a:p>
          <a:endParaRPr lang="ru-RU"/>
        </a:p>
      </dgm:t>
    </dgm:pt>
    <dgm:pt modelId="{4538EF89-FD40-D847-9EC0-035606B66508}">
      <dgm:prSet phldrT="[Текст]" custT="1"/>
      <dgm:spPr/>
      <dgm:t>
        <a:bodyPr/>
        <a:lstStyle/>
        <a:p>
          <a:r>
            <a:rPr lang="en-US" sz="2000" dirty="0" smtClean="0"/>
            <a:t>LETS</a:t>
          </a:r>
          <a:r>
            <a:rPr lang="ru-RU" sz="2000" dirty="0" smtClean="0"/>
            <a:t> - системы</a:t>
          </a:r>
          <a:endParaRPr lang="ru-RU" sz="2000" dirty="0"/>
        </a:p>
      </dgm:t>
    </dgm:pt>
    <dgm:pt modelId="{D91613B4-E3FE-AE4A-A67F-328E64CACB08}" type="sibTrans" cxnId="{F25FC35D-9AAD-8845-8D12-8FD5BC798056}">
      <dgm:prSet/>
      <dgm:spPr/>
      <dgm:t>
        <a:bodyPr/>
        <a:lstStyle/>
        <a:p>
          <a:endParaRPr lang="ru-RU"/>
        </a:p>
      </dgm:t>
    </dgm:pt>
    <dgm:pt modelId="{9865DD3A-90E2-304A-8F9E-0D183AB52623}" type="parTrans" cxnId="{F25FC35D-9AAD-8845-8D12-8FD5BC798056}">
      <dgm:prSet/>
      <dgm:spPr/>
      <dgm:t>
        <a:bodyPr/>
        <a:lstStyle/>
        <a:p>
          <a:endParaRPr lang="ru-RU"/>
        </a:p>
      </dgm:t>
    </dgm:pt>
    <dgm:pt modelId="{2898ED22-1973-B74C-A4E4-80CFC3931BA0}" type="pres">
      <dgm:prSet presAssocID="{F2428141-4C9A-B340-BD45-AA5BA17794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8A9795-E47F-8147-B550-CD216340946C}" type="pres">
      <dgm:prSet presAssocID="{3737218C-C9C9-D04D-B819-D40A7FAE3F30}" presName="root1" presStyleCnt="0"/>
      <dgm:spPr/>
    </dgm:pt>
    <dgm:pt modelId="{BB5D82BE-311F-CD4D-864E-2F3D9CCBA1E4}" type="pres">
      <dgm:prSet presAssocID="{3737218C-C9C9-D04D-B819-D40A7FAE3F30}" presName="LevelOneTextNode" presStyleLbl="node0" presStyleIdx="0" presStyleCnt="1" custScaleX="291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569C26-E054-7C4D-82CA-B9770D9FBF5D}" type="pres">
      <dgm:prSet presAssocID="{3737218C-C9C9-D04D-B819-D40A7FAE3F30}" presName="level2hierChild" presStyleCnt="0"/>
      <dgm:spPr/>
    </dgm:pt>
    <dgm:pt modelId="{327A2B65-9126-1E4C-A415-BB1327520749}" type="pres">
      <dgm:prSet presAssocID="{F728B0B0-054F-F940-B7AA-891455719C2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0061A10-5EA7-F945-8C3E-16F82AD531CE}" type="pres">
      <dgm:prSet presAssocID="{F728B0B0-054F-F940-B7AA-891455719C2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8D7EDE3-38A0-F74D-A5CC-3FCB1C567338}" type="pres">
      <dgm:prSet presAssocID="{601E9206-F9D7-0646-B421-412004C761B5}" presName="root2" presStyleCnt="0"/>
      <dgm:spPr/>
    </dgm:pt>
    <dgm:pt modelId="{5AEB0672-AD18-AB42-A279-023484EC8760}" type="pres">
      <dgm:prSet presAssocID="{601E9206-F9D7-0646-B421-412004C761B5}" presName="LevelTwoTextNode" presStyleLbl="node2" presStyleIdx="0" presStyleCnt="4" custScaleX="115717" custScaleY="164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DE40B4-A7F1-5C4A-A1A1-F33C3DF264CF}" type="pres">
      <dgm:prSet presAssocID="{601E9206-F9D7-0646-B421-412004C761B5}" presName="level3hierChild" presStyleCnt="0"/>
      <dgm:spPr/>
    </dgm:pt>
    <dgm:pt modelId="{FD3B455B-201B-634E-A7D3-134BB6F8EC94}" type="pres">
      <dgm:prSet presAssocID="{9865DD3A-90E2-304A-8F9E-0D183AB52623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0DB308EF-D2D7-594B-A2CC-BA4D76B98948}" type="pres">
      <dgm:prSet presAssocID="{9865DD3A-90E2-304A-8F9E-0D183AB5262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CC88C25-D5B0-B240-83D5-C32FDEECD05A}" type="pres">
      <dgm:prSet presAssocID="{4538EF89-FD40-D847-9EC0-035606B66508}" presName="root2" presStyleCnt="0"/>
      <dgm:spPr/>
    </dgm:pt>
    <dgm:pt modelId="{832FD6B9-E127-9B4B-92EB-C69FCA3AA94A}" type="pres">
      <dgm:prSet presAssocID="{4538EF89-FD40-D847-9EC0-035606B66508}" presName="LevelTwoTextNode" presStyleLbl="node2" presStyleIdx="1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01D2C-3B61-7B41-9952-AFB545ECCF19}" type="pres">
      <dgm:prSet presAssocID="{4538EF89-FD40-D847-9EC0-035606B66508}" presName="level3hierChild" presStyleCnt="0"/>
      <dgm:spPr/>
    </dgm:pt>
    <dgm:pt modelId="{7D9D7A53-9AA1-634F-80CD-EB613027433C}" type="pres">
      <dgm:prSet presAssocID="{348518BC-09C1-7544-A399-8D99B797186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255C684-590C-0645-BE9E-C083E2393A23}" type="pres">
      <dgm:prSet presAssocID="{348518BC-09C1-7544-A399-8D99B797186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20CCD7C-FABA-ED4C-B1E5-D44E5379E1B2}" type="pres">
      <dgm:prSet presAssocID="{48F46B95-D641-B242-BCBF-EA0225BE9ECB}" presName="root2" presStyleCnt="0"/>
      <dgm:spPr/>
    </dgm:pt>
    <dgm:pt modelId="{12AFFF19-C481-4D49-9F5E-945B5D37321B}" type="pres">
      <dgm:prSet presAssocID="{48F46B95-D641-B242-BCBF-EA0225BE9ECB}" presName="LevelTwoTextNode" presStyleLbl="node2" presStyleIdx="2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1CFEC3-7B13-9C46-BDE1-E9963B412EE9}" type="pres">
      <dgm:prSet presAssocID="{48F46B95-D641-B242-BCBF-EA0225BE9ECB}" presName="level3hierChild" presStyleCnt="0"/>
      <dgm:spPr/>
    </dgm:pt>
    <dgm:pt modelId="{F6643F0C-BFB3-8E49-8AAA-5A8BF3988613}" type="pres">
      <dgm:prSet presAssocID="{260AC6A1-A152-6A42-BE65-4AA51174CD5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E15276E-ECCA-0441-85A1-5BD4FC3558C0}" type="pres">
      <dgm:prSet presAssocID="{260AC6A1-A152-6A42-BE65-4AA51174CD5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D410C4-A58E-474A-93E4-7E929C54133A}" type="pres">
      <dgm:prSet presAssocID="{A396BE6D-740A-6C4E-8DA4-D54AF7007356}" presName="root2" presStyleCnt="0"/>
      <dgm:spPr/>
    </dgm:pt>
    <dgm:pt modelId="{0D04959C-0195-AA4F-9D28-4D6ADC4D1FC6}" type="pres">
      <dgm:prSet presAssocID="{A396BE6D-740A-6C4E-8DA4-D54AF7007356}" presName="LevelTwoTextNode" presStyleLbl="node2" presStyleIdx="3" presStyleCnt="4" custScaleX="115717" custScaleY="134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E41918-CA80-AC45-A393-3E12A9701932}" type="pres">
      <dgm:prSet presAssocID="{A396BE6D-740A-6C4E-8DA4-D54AF7007356}" presName="level3hierChild" presStyleCnt="0"/>
      <dgm:spPr/>
    </dgm:pt>
  </dgm:ptLst>
  <dgm:cxnLst>
    <dgm:cxn modelId="{91BD7CC7-D187-A24D-B91C-8CC71F96CC92}" type="presOf" srcId="{260AC6A1-A152-6A42-BE65-4AA51174CD53}" destId="{DE15276E-ECCA-0441-85A1-5BD4FC3558C0}" srcOrd="1" destOrd="0" presId="urn:microsoft.com/office/officeart/2008/layout/HorizontalMultiLevelHierarchy"/>
    <dgm:cxn modelId="{6B8CBE3E-D8E3-5645-A08B-D29831419AA1}" type="presOf" srcId="{3737218C-C9C9-D04D-B819-D40A7FAE3F30}" destId="{BB5D82BE-311F-CD4D-864E-2F3D9CCBA1E4}" srcOrd="0" destOrd="0" presId="urn:microsoft.com/office/officeart/2008/layout/HorizontalMultiLevelHierarchy"/>
    <dgm:cxn modelId="{D492BC9B-AE03-AB42-95E5-2E51DB42D626}" type="presOf" srcId="{4538EF89-FD40-D847-9EC0-035606B66508}" destId="{832FD6B9-E127-9B4B-92EB-C69FCA3AA94A}" srcOrd="0" destOrd="0" presId="urn:microsoft.com/office/officeart/2008/layout/HorizontalMultiLevelHierarchy"/>
    <dgm:cxn modelId="{F25FC35D-9AAD-8845-8D12-8FD5BC798056}" srcId="{3737218C-C9C9-D04D-B819-D40A7FAE3F30}" destId="{4538EF89-FD40-D847-9EC0-035606B66508}" srcOrd="1" destOrd="0" parTransId="{9865DD3A-90E2-304A-8F9E-0D183AB52623}" sibTransId="{D91613B4-E3FE-AE4A-A67F-328E64CACB08}"/>
    <dgm:cxn modelId="{532BB84D-D207-8F43-A09D-7AD35CC92C28}" srcId="{F2428141-4C9A-B340-BD45-AA5BA1779417}" destId="{3737218C-C9C9-D04D-B819-D40A7FAE3F30}" srcOrd="0" destOrd="0" parTransId="{D4E4318C-1CEA-7646-A351-0310F26E9F0C}" sibTransId="{3FD9CE1E-C223-9845-9A94-62EEE4C3438E}"/>
    <dgm:cxn modelId="{21B0EB74-64CF-A543-8DD4-051E8FDBB230}" type="presOf" srcId="{9865DD3A-90E2-304A-8F9E-0D183AB52623}" destId="{0DB308EF-D2D7-594B-A2CC-BA4D76B98948}" srcOrd="1" destOrd="0" presId="urn:microsoft.com/office/officeart/2008/layout/HorizontalMultiLevelHierarchy"/>
    <dgm:cxn modelId="{8984476F-FF3C-534A-B506-E9291514E4F7}" type="presOf" srcId="{601E9206-F9D7-0646-B421-412004C761B5}" destId="{5AEB0672-AD18-AB42-A279-023484EC8760}" srcOrd="0" destOrd="0" presId="urn:microsoft.com/office/officeart/2008/layout/HorizontalMultiLevelHierarchy"/>
    <dgm:cxn modelId="{5AF70E0B-194E-A04B-9AC9-FAE341DC3470}" srcId="{3737218C-C9C9-D04D-B819-D40A7FAE3F30}" destId="{48F46B95-D641-B242-BCBF-EA0225BE9ECB}" srcOrd="2" destOrd="0" parTransId="{348518BC-09C1-7544-A399-8D99B7971864}" sibTransId="{74EBA462-86CC-8449-A825-1AF974EB6372}"/>
    <dgm:cxn modelId="{01DD5D79-CD6E-FE46-BA83-913EBB7629E4}" srcId="{3737218C-C9C9-D04D-B819-D40A7FAE3F30}" destId="{A396BE6D-740A-6C4E-8DA4-D54AF7007356}" srcOrd="3" destOrd="0" parTransId="{260AC6A1-A152-6A42-BE65-4AA51174CD53}" sibTransId="{7A8140A2-0F3F-AF4F-B53A-43BF11F1E7C7}"/>
    <dgm:cxn modelId="{01ACEBB3-27E0-AC4A-A6D8-F3150D10C362}" type="presOf" srcId="{9865DD3A-90E2-304A-8F9E-0D183AB52623}" destId="{FD3B455B-201B-634E-A7D3-134BB6F8EC94}" srcOrd="0" destOrd="0" presId="urn:microsoft.com/office/officeart/2008/layout/HorizontalMultiLevelHierarchy"/>
    <dgm:cxn modelId="{6C414ED6-C32E-4F43-8A1E-7F92758C75DE}" type="presOf" srcId="{F2428141-4C9A-B340-BD45-AA5BA1779417}" destId="{2898ED22-1973-B74C-A4E4-80CFC3931BA0}" srcOrd="0" destOrd="0" presId="urn:microsoft.com/office/officeart/2008/layout/HorizontalMultiLevelHierarchy"/>
    <dgm:cxn modelId="{324C0114-A558-C742-9529-4C499AD53281}" type="presOf" srcId="{A396BE6D-740A-6C4E-8DA4-D54AF7007356}" destId="{0D04959C-0195-AA4F-9D28-4D6ADC4D1FC6}" srcOrd="0" destOrd="0" presId="urn:microsoft.com/office/officeart/2008/layout/HorizontalMultiLevelHierarchy"/>
    <dgm:cxn modelId="{DF71CBFB-33B4-A34B-851A-0E30C301A104}" type="presOf" srcId="{48F46B95-D641-B242-BCBF-EA0225BE9ECB}" destId="{12AFFF19-C481-4D49-9F5E-945B5D37321B}" srcOrd="0" destOrd="0" presId="urn:microsoft.com/office/officeart/2008/layout/HorizontalMultiLevelHierarchy"/>
    <dgm:cxn modelId="{178C95E8-3EFA-9444-A205-7F971CD632A7}" type="presOf" srcId="{348518BC-09C1-7544-A399-8D99B7971864}" destId="{7D9D7A53-9AA1-634F-80CD-EB613027433C}" srcOrd="0" destOrd="0" presId="urn:microsoft.com/office/officeart/2008/layout/HorizontalMultiLevelHierarchy"/>
    <dgm:cxn modelId="{F0DCD34C-FA06-7D43-829A-F38BA54CE55D}" srcId="{3737218C-C9C9-D04D-B819-D40A7FAE3F30}" destId="{601E9206-F9D7-0646-B421-412004C761B5}" srcOrd="0" destOrd="0" parTransId="{F728B0B0-054F-F940-B7AA-891455719C2F}" sibTransId="{97213B5F-B30D-A14C-8A86-7C61C779E95B}"/>
    <dgm:cxn modelId="{40DB4EF3-043B-0543-A651-A6F3455ECA99}" type="presOf" srcId="{260AC6A1-A152-6A42-BE65-4AA51174CD53}" destId="{F6643F0C-BFB3-8E49-8AAA-5A8BF3988613}" srcOrd="0" destOrd="0" presId="urn:microsoft.com/office/officeart/2008/layout/HorizontalMultiLevelHierarchy"/>
    <dgm:cxn modelId="{AA6F00BB-C3BC-5C49-8120-C79B17C8BE9B}" type="presOf" srcId="{348518BC-09C1-7544-A399-8D99B7971864}" destId="{9255C684-590C-0645-BE9E-C083E2393A23}" srcOrd="1" destOrd="0" presId="urn:microsoft.com/office/officeart/2008/layout/HorizontalMultiLevelHierarchy"/>
    <dgm:cxn modelId="{4A4E1993-D0DA-1A42-9741-7BF5CC94BE6B}" type="presOf" srcId="{F728B0B0-054F-F940-B7AA-891455719C2F}" destId="{327A2B65-9126-1E4C-A415-BB1327520749}" srcOrd="0" destOrd="0" presId="urn:microsoft.com/office/officeart/2008/layout/HorizontalMultiLevelHierarchy"/>
    <dgm:cxn modelId="{1435F02C-5BC5-F341-BFDA-44AD9321E98E}" type="presOf" srcId="{F728B0B0-054F-F940-B7AA-891455719C2F}" destId="{E0061A10-5EA7-F945-8C3E-16F82AD531CE}" srcOrd="1" destOrd="0" presId="urn:microsoft.com/office/officeart/2008/layout/HorizontalMultiLevelHierarchy"/>
    <dgm:cxn modelId="{DD883FD7-8570-1849-8D40-D676D2C55FAC}" type="presParOf" srcId="{2898ED22-1973-B74C-A4E4-80CFC3931BA0}" destId="{2A8A9795-E47F-8147-B550-CD216340946C}" srcOrd="0" destOrd="0" presId="urn:microsoft.com/office/officeart/2008/layout/HorizontalMultiLevelHierarchy"/>
    <dgm:cxn modelId="{69E0994D-C1B4-5C49-AE17-CEA8145BA3B6}" type="presParOf" srcId="{2A8A9795-E47F-8147-B550-CD216340946C}" destId="{BB5D82BE-311F-CD4D-864E-2F3D9CCBA1E4}" srcOrd="0" destOrd="0" presId="urn:microsoft.com/office/officeart/2008/layout/HorizontalMultiLevelHierarchy"/>
    <dgm:cxn modelId="{0E65EA7E-F37F-954B-89BC-F467BE12A2BB}" type="presParOf" srcId="{2A8A9795-E47F-8147-B550-CD216340946C}" destId="{A2569C26-E054-7C4D-82CA-B9770D9FBF5D}" srcOrd="1" destOrd="0" presId="urn:microsoft.com/office/officeart/2008/layout/HorizontalMultiLevelHierarchy"/>
    <dgm:cxn modelId="{A89539A6-4578-A047-8A5A-220DF86FA4B0}" type="presParOf" srcId="{A2569C26-E054-7C4D-82CA-B9770D9FBF5D}" destId="{327A2B65-9126-1E4C-A415-BB1327520749}" srcOrd="0" destOrd="0" presId="urn:microsoft.com/office/officeart/2008/layout/HorizontalMultiLevelHierarchy"/>
    <dgm:cxn modelId="{6DE416BC-7332-0346-AFEE-09FBB12FE7CD}" type="presParOf" srcId="{327A2B65-9126-1E4C-A415-BB1327520749}" destId="{E0061A10-5EA7-F945-8C3E-16F82AD531CE}" srcOrd="0" destOrd="0" presId="urn:microsoft.com/office/officeart/2008/layout/HorizontalMultiLevelHierarchy"/>
    <dgm:cxn modelId="{ADB44116-486F-0F45-B906-257DF707B013}" type="presParOf" srcId="{A2569C26-E054-7C4D-82CA-B9770D9FBF5D}" destId="{18D7EDE3-38A0-F74D-A5CC-3FCB1C567338}" srcOrd="1" destOrd="0" presId="urn:microsoft.com/office/officeart/2008/layout/HorizontalMultiLevelHierarchy"/>
    <dgm:cxn modelId="{EDA69FB1-358B-654A-B598-E28C736E16BE}" type="presParOf" srcId="{18D7EDE3-38A0-F74D-A5CC-3FCB1C567338}" destId="{5AEB0672-AD18-AB42-A279-023484EC8760}" srcOrd="0" destOrd="0" presId="urn:microsoft.com/office/officeart/2008/layout/HorizontalMultiLevelHierarchy"/>
    <dgm:cxn modelId="{0853C8E3-5522-0647-9099-5BE5420732FF}" type="presParOf" srcId="{18D7EDE3-38A0-F74D-A5CC-3FCB1C567338}" destId="{25DE40B4-A7F1-5C4A-A1A1-F33C3DF264CF}" srcOrd="1" destOrd="0" presId="urn:microsoft.com/office/officeart/2008/layout/HorizontalMultiLevelHierarchy"/>
    <dgm:cxn modelId="{131D18F9-C58E-9C44-BE75-C7F682C59086}" type="presParOf" srcId="{A2569C26-E054-7C4D-82CA-B9770D9FBF5D}" destId="{FD3B455B-201B-634E-A7D3-134BB6F8EC94}" srcOrd="2" destOrd="0" presId="urn:microsoft.com/office/officeart/2008/layout/HorizontalMultiLevelHierarchy"/>
    <dgm:cxn modelId="{9D77BC2F-807A-0F4E-82CA-3A3D368CE859}" type="presParOf" srcId="{FD3B455B-201B-634E-A7D3-134BB6F8EC94}" destId="{0DB308EF-D2D7-594B-A2CC-BA4D76B98948}" srcOrd="0" destOrd="0" presId="urn:microsoft.com/office/officeart/2008/layout/HorizontalMultiLevelHierarchy"/>
    <dgm:cxn modelId="{F410F4B2-B14D-F24C-8D67-07E390478BEE}" type="presParOf" srcId="{A2569C26-E054-7C4D-82CA-B9770D9FBF5D}" destId="{4CC88C25-D5B0-B240-83D5-C32FDEECD05A}" srcOrd="3" destOrd="0" presId="urn:microsoft.com/office/officeart/2008/layout/HorizontalMultiLevelHierarchy"/>
    <dgm:cxn modelId="{920DC326-AF65-B640-9562-659B175C201D}" type="presParOf" srcId="{4CC88C25-D5B0-B240-83D5-C32FDEECD05A}" destId="{832FD6B9-E127-9B4B-92EB-C69FCA3AA94A}" srcOrd="0" destOrd="0" presId="urn:microsoft.com/office/officeart/2008/layout/HorizontalMultiLevelHierarchy"/>
    <dgm:cxn modelId="{414EF61B-A8D1-7044-BD3C-6F3F6908D0BE}" type="presParOf" srcId="{4CC88C25-D5B0-B240-83D5-C32FDEECD05A}" destId="{31E01D2C-3B61-7B41-9952-AFB545ECCF19}" srcOrd="1" destOrd="0" presId="urn:microsoft.com/office/officeart/2008/layout/HorizontalMultiLevelHierarchy"/>
    <dgm:cxn modelId="{D72BEDF6-4886-FE40-A514-8AA7AC66FFE7}" type="presParOf" srcId="{A2569C26-E054-7C4D-82CA-B9770D9FBF5D}" destId="{7D9D7A53-9AA1-634F-80CD-EB613027433C}" srcOrd="4" destOrd="0" presId="urn:microsoft.com/office/officeart/2008/layout/HorizontalMultiLevelHierarchy"/>
    <dgm:cxn modelId="{DF8C793E-FCFB-234C-9C5F-BCB51FF88FDC}" type="presParOf" srcId="{7D9D7A53-9AA1-634F-80CD-EB613027433C}" destId="{9255C684-590C-0645-BE9E-C083E2393A23}" srcOrd="0" destOrd="0" presId="urn:microsoft.com/office/officeart/2008/layout/HorizontalMultiLevelHierarchy"/>
    <dgm:cxn modelId="{58EEB102-C811-BE4B-8658-72EDECAC074A}" type="presParOf" srcId="{A2569C26-E054-7C4D-82CA-B9770D9FBF5D}" destId="{520CCD7C-FABA-ED4C-B1E5-D44E5379E1B2}" srcOrd="5" destOrd="0" presId="urn:microsoft.com/office/officeart/2008/layout/HorizontalMultiLevelHierarchy"/>
    <dgm:cxn modelId="{9B58CE7B-7915-B64B-A0AB-4E29DC53B7EB}" type="presParOf" srcId="{520CCD7C-FABA-ED4C-B1E5-D44E5379E1B2}" destId="{12AFFF19-C481-4D49-9F5E-945B5D37321B}" srcOrd="0" destOrd="0" presId="urn:microsoft.com/office/officeart/2008/layout/HorizontalMultiLevelHierarchy"/>
    <dgm:cxn modelId="{C9BE00C7-878D-3D43-87C6-67BA8AA62BB3}" type="presParOf" srcId="{520CCD7C-FABA-ED4C-B1E5-D44E5379E1B2}" destId="{341CFEC3-7B13-9C46-BDE1-E9963B412EE9}" srcOrd="1" destOrd="0" presId="urn:microsoft.com/office/officeart/2008/layout/HorizontalMultiLevelHierarchy"/>
    <dgm:cxn modelId="{3C51F537-6A41-C94D-AFB5-9F012F2A074C}" type="presParOf" srcId="{A2569C26-E054-7C4D-82CA-B9770D9FBF5D}" destId="{F6643F0C-BFB3-8E49-8AAA-5A8BF3988613}" srcOrd="6" destOrd="0" presId="urn:microsoft.com/office/officeart/2008/layout/HorizontalMultiLevelHierarchy"/>
    <dgm:cxn modelId="{F64175A4-3CE9-6149-AED5-810B62C09196}" type="presParOf" srcId="{F6643F0C-BFB3-8E49-8AAA-5A8BF3988613}" destId="{DE15276E-ECCA-0441-85A1-5BD4FC3558C0}" srcOrd="0" destOrd="0" presId="urn:microsoft.com/office/officeart/2008/layout/HorizontalMultiLevelHierarchy"/>
    <dgm:cxn modelId="{97DD6309-BEE2-E343-BC84-466E09FF3788}" type="presParOf" srcId="{A2569C26-E054-7C4D-82CA-B9770D9FBF5D}" destId="{60D410C4-A58E-474A-93E4-7E929C54133A}" srcOrd="7" destOrd="0" presId="urn:microsoft.com/office/officeart/2008/layout/HorizontalMultiLevelHierarchy"/>
    <dgm:cxn modelId="{C68973BB-D300-8142-A848-750A779AC628}" type="presParOf" srcId="{60D410C4-A58E-474A-93E4-7E929C54133A}" destId="{0D04959C-0195-AA4F-9D28-4D6ADC4D1FC6}" srcOrd="0" destOrd="0" presId="urn:microsoft.com/office/officeart/2008/layout/HorizontalMultiLevelHierarchy"/>
    <dgm:cxn modelId="{A325459A-2E6E-9F45-A837-1645AD6FBCBC}" type="presParOf" srcId="{60D410C4-A58E-474A-93E4-7E929C54133A}" destId="{1AE41918-CA80-AC45-A393-3E12A97019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24A1-8363-D940-BAE5-1F838201912A}">
      <dsp:nvSpPr>
        <dsp:cNvPr id="0" name=""/>
        <dsp:cNvSpPr/>
      </dsp:nvSpPr>
      <dsp:spPr>
        <a:xfrm>
          <a:off x="430385" y="0"/>
          <a:ext cx="4927361" cy="49273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BFC00-7A90-2049-A290-0ED31A733329}">
      <dsp:nvSpPr>
        <dsp:cNvPr id="0" name=""/>
        <dsp:cNvSpPr/>
      </dsp:nvSpPr>
      <dsp:spPr>
        <a:xfrm>
          <a:off x="2894065" y="493217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мировая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517646"/>
        <a:ext cx="3153926" cy="451577"/>
      </dsp:txXfrm>
    </dsp:sp>
    <dsp:sp modelId="{77449430-BE93-1743-ACFA-E2A2193789C7}">
      <dsp:nvSpPr>
        <dsp:cNvPr id="0" name=""/>
        <dsp:cNvSpPr/>
      </dsp:nvSpPr>
      <dsp:spPr>
        <a:xfrm>
          <a:off x="2894065" y="1056206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национальная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1080635"/>
        <a:ext cx="3153926" cy="451577"/>
      </dsp:txXfrm>
    </dsp:sp>
    <dsp:sp modelId="{2B20457A-6DD5-5643-A283-368E04AE5704}">
      <dsp:nvSpPr>
        <dsp:cNvPr id="0" name=""/>
        <dsp:cNvSpPr/>
      </dsp:nvSpPr>
      <dsp:spPr>
        <a:xfrm>
          <a:off x="2894065" y="1619196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региональная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1643625"/>
        <a:ext cx="3153926" cy="451577"/>
      </dsp:txXfrm>
    </dsp:sp>
    <dsp:sp modelId="{BAF9E52C-352D-D144-9691-4D85F389AD55}">
      <dsp:nvSpPr>
        <dsp:cNvPr id="0" name=""/>
        <dsp:cNvSpPr/>
      </dsp:nvSpPr>
      <dsp:spPr>
        <a:xfrm>
          <a:off x="2894065" y="2182185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муниципальная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2206614"/>
        <a:ext cx="3153926" cy="451577"/>
      </dsp:txXfrm>
    </dsp:sp>
    <dsp:sp modelId="{119ACCE6-C44D-7F48-9C37-CBE206A56D09}">
      <dsp:nvSpPr>
        <dsp:cNvPr id="0" name=""/>
        <dsp:cNvSpPr/>
      </dsp:nvSpPr>
      <dsp:spPr>
        <a:xfrm>
          <a:off x="2894065" y="2745175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экономика предприятия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2769604"/>
        <a:ext cx="3153926" cy="451577"/>
      </dsp:txXfrm>
    </dsp:sp>
    <dsp:sp modelId="{7C958959-5677-5D4D-9393-0153BDD48F78}">
      <dsp:nvSpPr>
        <dsp:cNvPr id="0" name=""/>
        <dsp:cNvSpPr/>
      </dsp:nvSpPr>
      <dsp:spPr>
        <a:xfrm>
          <a:off x="2894065" y="3308164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экономика семьи (домохозяйства)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3332593"/>
        <a:ext cx="3153926" cy="451577"/>
      </dsp:txXfrm>
    </dsp:sp>
    <dsp:sp modelId="{D7B8D645-D1BB-B64D-888F-FB39EE1FECC5}">
      <dsp:nvSpPr>
        <dsp:cNvPr id="0" name=""/>
        <dsp:cNvSpPr/>
      </dsp:nvSpPr>
      <dsp:spPr>
        <a:xfrm>
          <a:off x="2894065" y="3871154"/>
          <a:ext cx="3202784" cy="500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"/>
              <a:cs typeface="Times"/>
            </a:rPr>
            <a:t>экономика индивидуума (личная экономика)</a:t>
          </a:r>
          <a:endParaRPr lang="ru-RU" sz="2000" kern="1200" dirty="0">
            <a:latin typeface="Times"/>
            <a:cs typeface="Times"/>
          </a:endParaRPr>
        </a:p>
      </dsp:txBody>
      <dsp:txXfrm>
        <a:off x="2918494" y="3895583"/>
        <a:ext cx="3153926" cy="451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4BFE1-FACB-5A45-878E-80677861C994}">
      <dsp:nvSpPr>
        <dsp:cNvPr id="0" name=""/>
        <dsp:cNvSpPr/>
      </dsp:nvSpPr>
      <dsp:spPr>
        <a:xfrm>
          <a:off x="5165098" y="5009702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362536"/>
              </a:lnTo>
              <a:lnTo>
                <a:pt x="380518" y="3625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5177831"/>
        <a:ext cx="26278" cy="26278"/>
      </dsp:txXfrm>
    </dsp:sp>
    <dsp:sp modelId="{FB06BFE9-3021-A746-A198-899979A6B5A1}">
      <dsp:nvSpPr>
        <dsp:cNvPr id="0" name=""/>
        <dsp:cNvSpPr/>
      </dsp:nvSpPr>
      <dsp:spPr>
        <a:xfrm>
          <a:off x="5165098" y="4647165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362536"/>
              </a:moveTo>
              <a:lnTo>
                <a:pt x="190259" y="362536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4815294"/>
        <a:ext cx="26278" cy="26278"/>
      </dsp:txXfrm>
    </dsp:sp>
    <dsp:sp modelId="{F6643F0C-BFB3-8E49-8AAA-5A8BF3988613}">
      <dsp:nvSpPr>
        <dsp:cNvPr id="0" name=""/>
        <dsp:cNvSpPr/>
      </dsp:nvSpPr>
      <dsp:spPr>
        <a:xfrm>
          <a:off x="2582956" y="2791638"/>
          <a:ext cx="380518" cy="221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2218063"/>
              </a:lnTo>
              <a:lnTo>
                <a:pt x="380518" y="22180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716954" y="3844408"/>
        <a:ext cx="112523" cy="112523"/>
      </dsp:txXfrm>
    </dsp:sp>
    <dsp:sp modelId="{9BF8A8A6-C63D-814F-83EA-A4271784754D}">
      <dsp:nvSpPr>
        <dsp:cNvPr id="0" name=""/>
        <dsp:cNvSpPr/>
      </dsp:nvSpPr>
      <dsp:spPr>
        <a:xfrm>
          <a:off x="5165098" y="3559555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362536"/>
              </a:lnTo>
              <a:lnTo>
                <a:pt x="380518" y="3625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3727684"/>
        <a:ext cx="26278" cy="26278"/>
      </dsp:txXfrm>
    </dsp:sp>
    <dsp:sp modelId="{E2145D41-3D4D-2048-BDCE-A769EAD469AC}">
      <dsp:nvSpPr>
        <dsp:cNvPr id="0" name=""/>
        <dsp:cNvSpPr/>
      </dsp:nvSpPr>
      <dsp:spPr>
        <a:xfrm>
          <a:off x="5165098" y="3197018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362536"/>
              </a:moveTo>
              <a:lnTo>
                <a:pt x="190259" y="362536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3365147"/>
        <a:ext cx="26278" cy="26278"/>
      </dsp:txXfrm>
    </dsp:sp>
    <dsp:sp modelId="{7D9D7A53-9AA1-634F-80CD-EB613027433C}">
      <dsp:nvSpPr>
        <dsp:cNvPr id="0" name=""/>
        <dsp:cNvSpPr/>
      </dsp:nvSpPr>
      <dsp:spPr>
        <a:xfrm>
          <a:off x="2582956" y="2791638"/>
          <a:ext cx="380518" cy="76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767916"/>
              </a:lnTo>
              <a:lnTo>
                <a:pt x="380518" y="76791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1790" y="3154171"/>
        <a:ext cx="42851" cy="42851"/>
      </dsp:txXfrm>
    </dsp:sp>
    <dsp:sp modelId="{14205433-273E-6941-B2A1-D1ACB47AF59D}">
      <dsp:nvSpPr>
        <dsp:cNvPr id="0" name=""/>
        <dsp:cNvSpPr/>
      </dsp:nvSpPr>
      <dsp:spPr>
        <a:xfrm>
          <a:off x="5165098" y="2109407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362536"/>
              </a:lnTo>
              <a:lnTo>
                <a:pt x="380518" y="3625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2277537"/>
        <a:ext cx="26278" cy="26278"/>
      </dsp:txXfrm>
    </dsp:sp>
    <dsp:sp modelId="{67497877-36F7-BF42-8396-EFD7D1CE27C5}">
      <dsp:nvSpPr>
        <dsp:cNvPr id="0" name=""/>
        <dsp:cNvSpPr/>
      </dsp:nvSpPr>
      <dsp:spPr>
        <a:xfrm>
          <a:off x="5165098" y="1746871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362536"/>
              </a:moveTo>
              <a:lnTo>
                <a:pt x="190259" y="362536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1915000"/>
        <a:ext cx="26278" cy="26278"/>
      </dsp:txXfrm>
    </dsp:sp>
    <dsp:sp modelId="{FD3B455B-201B-634E-A7D3-134BB6F8EC94}">
      <dsp:nvSpPr>
        <dsp:cNvPr id="0" name=""/>
        <dsp:cNvSpPr/>
      </dsp:nvSpPr>
      <dsp:spPr>
        <a:xfrm>
          <a:off x="2582956" y="2109407"/>
          <a:ext cx="380518" cy="682230"/>
        </a:xfrm>
        <a:custGeom>
          <a:avLst/>
          <a:gdLst/>
          <a:ahLst/>
          <a:cxnLst/>
          <a:rect l="0" t="0" r="0" b="0"/>
          <a:pathLst>
            <a:path>
              <a:moveTo>
                <a:pt x="0" y="682230"/>
              </a:moveTo>
              <a:lnTo>
                <a:pt x="190259" y="682230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53686" y="2430993"/>
        <a:ext cx="39058" cy="39058"/>
      </dsp:txXfrm>
    </dsp:sp>
    <dsp:sp modelId="{23CC1BC5-956A-4B48-8EB0-64C3CBC7B102}">
      <dsp:nvSpPr>
        <dsp:cNvPr id="0" name=""/>
        <dsp:cNvSpPr/>
      </dsp:nvSpPr>
      <dsp:spPr>
        <a:xfrm>
          <a:off x="5165098" y="659260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259" y="0"/>
              </a:lnTo>
              <a:lnTo>
                <a:pt x="190259" y="362536"/>
              </a:lnTo>
              <a:lnTo>
                <a:pt x="380518" y="36253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827390"/>
        <a:ext cx="26278" cy="26278"/>
      </dsp:txXfrm>
    </dsp:sp>
    <dsp:sp modelId="{E665F855-9407-6444-A86E-D62E5273E138}">
      <dsp:nvSpPr>
        <dsp:cNvPr id="0" name=""/>
        <dsp:cNvSpPr/>
      </dsp:nvSpPr>
      <dsp:spPr>
        <a:xfrm>
          <a:off x="5165098" y="296724"/>
          <a:ext cx="380518" cy="362536"/>
        </a:xfrm>
        <a:custGeom>
          <a:avLst/>
          <a:gdLst/>
          <a:ahLst/>
          <a:cxnLst/>
          <a:rect l="0" t="0" r="0" b="0"/>
          <a:pathLst>
            <a:path>
              <a:moveTo>
                <a:pt x="0" y="362536"/>
              </a:moveTo>
              <a:lnTo>
                <a:pt x="190259" y="362536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2218" y="464853"/>
        <a:ext cx="26278" cy="26278"/>
      </dsp:txXfrm>
    </dsp:sp>
    <dsp:sp modelId="{327A2B65-9126-1E4C-A415-BB1327520749}">
      <dsp:nvSpPr>
        <dsp:cNvPr id="0" name=""/>
        <dsp:cNvSpPr/>
      </dsp:nvSpPr>
      <dsp:spPr>
        <a:xfrm>
          <a:off x="2582956" y="659260"/>
          <a:ext cx="380518" cy="2132377"/>
        </a:xfrm>
        <a:custGeom>
          <a:avLst/>
          <a:gdLst/>
          <a:ahLst/>
          <a:cxnLst/>
          <a:rect l="0" t="0" r="0" b="0"/>
          <a:pathLst>
            <a:path>
              <a:moveTo>
                <a:pt x="0" y="2132377"/>
              </a:moveTo>
              <a:lnTo>
                <a:pt x="190259" y="2132377"/>
              </a:lnTo>
              <a:lnTo>
                <a:pt x="190259" y="0"/>
              </a:lnTo>
              <a:lnTo>
                <a:pt x="38051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19064" y="1671298"/>
        <a:ext cx="108303" cy="108303"/>
      </dsp:txXfrm>
    </dsp:sp>
    <dsp:sp modelId="{BB5D82BE-311F-CD4D-864E-2F3D9CCBA1E4}">
      <dsp:nvSpPr>
        <dsp:cNvPr id="0" name=""/>
        <dsp:cNvSpPr/>
      </dsp:nvSpPr>
      <dsp:spPr>
        <a:xfrm rot="16200000">
          <a:off x="-228178" y="1506973"/>
          <a:ext cx="3052941" cy="25693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>
              <a:rot lat="0" lon="0" rev="16200000"/>
            </a:camera>
            <a:lightRig rig="threePt" dir="t"/>
          </a:scene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Безденежные </a:t>
          </a:r>
          <a:r>
            <a:rPr lang="ru-RU" sz="1800" kern="1200" dirty="0" smtClean="0"/>
            <a:t>экономики сообществ</a:t>
          </a:r>
          <a:endParaRPr lang="ru-RU" sz="3200" kern="1200" dirty="0"/>
        </a:p>
      </dsp:txBody>
      <dsp:txXfrm>
        <a:off x="-228178" y="1506973"/>
        <a:ext cx="3052941" cy="2569329"/>
      </dsp:txXfrm>
    </dsp:sp>
    <dsp:sp modelId="{5AEB0672-AD18-AB42-A279-023484EC8760}">
      <dsp:nvSpPr>
        <dsp:cNvPr id="0" name=""/>
        <dsp:cNvSpPr/>
      </dsp:nvSpPr>
      <dsp:spPr>
        <a:xfrm>
          <a:off x="2963475" y="182562"/>
          <a:ext cx="2201623" cy="9533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Прото-экономики</a:t>
          </a:r>
          <a:endParaRPr lang="ru-RU" sz="1200" kern="1200" dirty="0"/>
        </a:p>
      </dsp:txBody>
      <dsp:txXfrm>
        <a:off x="2963475" y="182562"/>
        <a:ext cx="2201623" cy="953396"/>
      </dsp:txXfrm>
    </dsp:sp>
    <dsp:sp modelId="{25854A4A-875F-6943-9712-40273D585653}">
      <dsp:nvSpPr>
        <dsp:cNvPr id="0" name=""/>
        <dsp:cNvSpPr/>
      </dsp:nvSpPr>
      <dsp:spPr>
        <a:xfrm>
          <a:off x="5545617" y="6694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Семья</a:t>
          </a:r>
          <a:endParaRPr lang="ru-RU" sz="2400" kern="1200" dirty="0"/>
        </a:p>
      </dsp:txBody>
      <dsp:txXfrm>
        <a:off x="5545617" y="6694"/>
        <a:ext cx="3279955" cy="580058"/>
      </dsp:txXfrm>
    </dsp:sp>
    <dsp:sp modelId="{3984866B-CBA7-6448-AE0B-C3D6292D5ED5}">
      <dsp:nvSpPr>
        <dsp:cNvPr id="0" name=""/>
        <dsp:cNvSpPr/>
      </dsp:nvSpPr>
      <dsp:spPr>
        <a:xfrm>
          <a:off x="5545617" y="731768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Община</a:t>
          </a:r>
          <a:endParaRPr lang="ru-RU" sz="2400" kern="1200" dirty="0"/>
        </a:p>
      </dsp:txBody>
      <dsp:txXfrm>
        <a:off x="5545617" y="731768"/>
        <a:ext cx="3279955" cy="580058"/>
      </dsp:txXfrm>
    </dsp:sp>
    <dsp:sp modelId="{832FD6B9-E127-9B4B-92EB-C69FCA3AA94A}">
      <dsp:nvSpPr>
        <dsp:cNvPr id="0" name=""/>
        <dsp:cNvSpPr/>
      </dsp:nvSpPr>
      <dsp:spPr>
        <a:xfrm>
          <a:off x="2963475" y="1718396"/>
          <a:ext cx="2201623" cy="782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Экономики дара</a:t>
          </a:r>
          <a:endParaRPr lang="ru-RU" sz="2000" kern="1200" dirty="0"/>
        </a:p>
      </dsp:txBody>
      <dsp:txXfrm>
        <a:off x="2963475" y="1718396"/>
        <a:ext cx="2201623" cy="782023"/>
      </dsp:txXfrm>
    </dsp:sp>
    <dsp:sp modelId="{D4F713BC-5409-8A4B-8685-83272153C5EF}">
      <dsp:nvSpPr>
        <dsp:cNvPr id="0" name=""/>
        <dsp:cNvSpPr/>
      </dsp:nvSpPr>
      <dsp:spPr>
        <a:xfrm>
          <a:off x="5545617" y="1456841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Благотворительность и волонтерство</a:t>
          </a:r>
          <a:endParaRPr lang="ru-RU" sz="2400" kern="1200" dirty="0"/>
        </a:p>
      </dsp:txBody>
      <dsp:txXfrm>
        <a:off x="5545617" y="1456841"/>
        <a:ext cx="3279955" cy="580058"/>
      </dsp:txXfrm>
    </dsp:sp>
    <dsp:sp modelId="{D88AA73E-434D-FC48-9633-4E570428C5F6}">
      <dsp:nvSpPr>
        <dsp:cNvPr id="0" name=""/>
        <dsp:cNvSpPr/>
      </dsp:nvSpPr>
      <dsp:spPr>
        <a:xfrm>
          <a:off x="5545617" y="2181915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Дарономика</a:t>
          </a:r>
          <a:endParaRPr lang="ru-RU" sz="2400" kern="1200" dirty="0"/>
        </a:p>
      </dsp:txBody>
      <dsp:txXfrm>
        <a:off x="5545617" y="2181915"/>
        <a:ext cx="3279955" cy="580058"/>
      </dsp:txXfrm>
    </dsp:sp>
    <dsp:sp modelId="{12AFFF19-C481-4D49-9F5E-945B5D37321B}">
      <dsp:nvSpPr>
        <dsp:cNvPr id="0" name=""/>
        <dsp:cNvSpPr/>
      </dsp:nvSpPr>
      <dsp:spPr>
        <a:xfrm>
          <a:off x="2963475" y="3168543"/>
          <a:ext cx="2201623" cy="782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Товарная экономика</a:t>
          </a:r>
          <a:endParaRPr lang="ru-RU" sz="2000" kern="1200" dirty="0"/>
        </a:p>
      </dsp:txBody>
      <dsp:txXfrm>
        <a:off x="2963475" y="3168543"/>
        <a:ext cx="2201623" cy="782023"/>
      </dsp:txXfrm>
    </dsp:sp>
    <dsp:sp modelId="{D1EC22FA-1B9C-BE43-88D4-E86D99E9412C}">
      <dsp:nvSpPr>
        <dsp:cNvPr id="0" name=""/>
        <dsp:cNvSpPr/>
      </dsp:nvSpPr>
      <dsp:spPr>
        <a:xfrm>
          <a:off x="5545617" y="2906988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Бартер</a:t>
          </a:r>
          <a:endParaRPr lang="ru-RU" sz="2400" kern="1200" dirty="0"/>
        </a:p>
      </dsp:txBody>
      <dsp:txXfrm>
        <a:off x="5545617" y="2906988"/>
        <a:ext cx="3279955" cy="580058"/>
      </dsp:txXfrm>
    </dsp:sp>
    <dsp:sp modelId="{3ACAE4C7-DE13-7248-B48C-9C1FC7189886}">
      <dsp:nvSpPr>
        <dsp:cNvPr id="0" name=""/>
        <dsp:cNvSpPr/>
      </dsp:nvSpPr>
      <dsp:spPr>
        <a:xfrm>
          <a:off x="5545617" y="3632062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Товарные деньги</a:t>
          </a:r>
          <a:endParaRPr lang="ru-RU" sz="2400" kern="1200" dirty="0"/>
        </a:p>
      </dsp:txBody>
      <dsp:txXfrm>
        <a:off x="5545617" y="3632062"/>
        <a:ext cx="3279955" cy="580058"/>
      </dsp:txXfrm>
    </dsp:sp>
    <dsp:sp modelId="{0D04959C-0195-AA4F-9D28-4D6ADC4D1FC6}">
      <dsp:nvSpPr>
        <dsp:cNvPr id="0" name=""/>
        <dsp:cNvSpPr/>
      </dsp:nvSpPr>
      <dsp:spPr>
        <a:xfrm>
          <a:off x="2963475" y="4618690"/>
          <a:ext cx="2201623" cy="7820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Кооперативная экономика</a:t>
          </a:r>
          <a:endParaRPr lang="ru-RU" sz="2000" kern="1200" dirty="0"/>
        </a:p>
      </dsp:txBody>
      <dsp:txXfrm>
        <a:off x="2963475" y="4618690"/>
        <a:ext cx="2201623" cy="782023"/>
      </dsp:txXfrm>
    </dsp:sp>
    <dsp:sp modelId="{51D5E20C-6671-3046-B9E7-33459D15DC35}">
      <dsp:nvSpPr>
        <dsp:cNvPr id="0" name=""/>
        <dsp:cNvSpPr/>
      </dsp:nvSpPr>
      <dsp:spPr>
        <a:xfrm>
          <a:off x="5545617" y="4357135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Кооперация</a:t>
          </a:r>
        </a:p>
      </dsp:txBody>
      <dsp:txXfrm>
        <a:off x="5545617" y="4357135"/>
        <a:ext cx="3279955" cy="580058"/>
      </dsp:txXfrm>
    </dsp:sp>
    <dsp:sp modelId="{1465AAD4-8C9F-1D45-BA25-82AAE3E9F4EA}">
      <dsp:nvSpPr>
        <dsp:cNvPr id="0" name=""/>
        <dsp:cNvSpPr/>
      </dsp:nvSpPr>
      <dsp:spPr>
        <a:xfrm>
          <a:off x="5545617" y="5082209"/>
          <a:ext cx="3279955" cy="580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Совместное потребление</a:t>
          </a:r>
        </a:p>
      </dsp:txBody>
      <dsp:txXfrm>
        <a:off x="5545617" y="5082209"/>
        <a:ext cx="3279955" cy="580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43F0C-BFB3-8E49-8AAA-5A8BF3988613}">
      <dsp:nvSpPr>
        <dsp:cNvPr id="0" name=""/>
        <dsp:cNvSpPr/>
      </dsp:nvSpPr>
      <dsp:spPr>
        <a:xfrm>
          <a:off x="3780886" y="2834481"/>
          <a:ext cx="576981" cy="2238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490" y="0"/>
              </a:lnTo>
              <a:lnTo>
                <a:pt x="288490" y="2238434"/>
              </a:lnTo>
              <a:lnTo>
                <a:pt x="576981" y="22384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011587" y="3895908"/>
        <a:ext cx="115580" cy="115580"/>
      </dsp:txXfrm>
    </dsp:sp>
    <dsp:sp modelId="{7D9D7A53-9AA1-634F-80CD-EB613027433C}">
      <dsp:nvSpPr>
        <dsp:cNvPr id="0" name=""/>
        <dsp:cNvSpPr/>
      </dsp:nvSpPr>
      <dsp:spPr>
        <a:xfrm>
          <a:off x="3780886" y="2834481"/>
          <a:ext cx="576981" cy="832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490" y="0"/>
              </a:lnTo>
              <a:lnTo>
                <a:pt x="288490" y="832762"/>
              </a:lnTo>
              <a:lnTo>
                <a:pt x="576981" y="8327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4049" y="3225534"/>
        <a:ext cx="50655" cy="50655"/>
      </dsp:txXfrm>
    </dsp:sp>
    <dsp:sp modelId="{FD3B455B-201B-634E-A7D3-134BB6F8EC94}">
      <dsp:nvSpPr>
        <dsp:cNvPr id="0" name=""/>
        <dsp:cNvSpPr/>
      </dsp:nvSpPr>
      <dsp:spPr>
        <a:xfrm>
          <a:off x="3780886" y="2261571"/>
          <a:ext cx="57698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572909"/>
              </a:moveTo>
              <a:lnTo>
                <a:pt x="288490" y="572909"/>
              </a:lnTo>
              <a:lnTo>
                <a:pt x="288490" y="0"/>
              </a:lnTo>
              <a:lnTo>
                <a:pt x="57698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9049" y="2527699"/>
        <a:ext cx="40655" cy="40655"/>
      </dsp:txXfrm>
    </dsp:sp>
    <dsp:sp modelId="{327A2B65-9126-1E4C-A415-BB1327520749}">
      <dsp:nvSpPr>
        <dsp:cNvPr id="0" name=""/>
        <dsp:cNvSpPr/>
      </dsp:nvSpPr>
      <dsp:spPr>
        <a:xfrm>
          <a:off x="3780886" y="725973"/>
          <a:ext cx="576981" cy="2108508"/>
        </a:xfrm>
        <a:custGeom>
          <a:avLst/>
          <a:gdLst/>
          <a:ahLst/>
          <a:cxnLst/>
          <a:rect l="0" t="0" r="0" b="0"/>
          <a:pathLst>
            <a:path>
              <a:moveTo>
                <a:pt x="0" y="2108508"/>
              </a:moveTo>
              <a:lnTo>
                <a:pt x="288490" y="2108508"/>
              </a:lnTo>
              <a:lnTo>
                <a:pt x="288490" y="0"/>
              </a:lnTo>
              <a:lnTo>
                <a:pt x="57698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014726" y="1725576"/>
        <a:ext cx="109301" cy="109301"/>
      </dsp:txXfrm>
    </dsp:sp>
    <dsp:sp modelId="{BB5D82BE-311F-CD4D-864E-2F3D9CCBA1E4}">
      <dsp:nvSpPr>
        <dsp:cNvPr id="0" name=""/>
        <dsp:cNvSpPr/>
      </dsp:nvSpPr>
      <dsp:spPr>
        <a:xfrm rot="16200000">
          <a:off x="185449" y="1553638"/>
          <a:ext cx="4629187" cy="2561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>
              <a:rot lat="0" lon="0" rev="16200000"/>
            </a:camera>
            <a:lightRig rig="threePt" dir="t"/>
          </a:scene3d>
        </a:bodyPr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lt1"/>
              </a:solidFill>
            </a:rPr>
            <a:t>Денежные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lt1"/>
              </a:solidFill>
            </a:rPr>
            <a:t> (эквивалентные) 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lt1"/>
              </a:solidFill>
            </a:rPr>
            <a:t>Экономики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lt1"/>
              </a:solidFill>
            </a:rPr>
            <a:t> сообществ</a:t>
          </a:r>
          <a:endParaRPr lang="ru-RU" sz="1800" kern="1200" dirty="0">
            <a:solidFill>
              <a:schemeClr val="lt1"/>
            </a:solidFill>
          </a:endParaRPr>
        </a:p>
      </dsp:txBody>
      <dsp:txXfrm>
        <a:off x="185449" y="1553638"/>
        <a:ext cx="4629187" cy="2561685"/>
      </dsp:txXfrm>
    </dsp:sp>
    <dsp:sp modelId="{5AEB0672-AD18-AB42-A279-023484EC8760}">
      <dsp:nvSpPr>
        <dsp:cNvPr id="0" name=""/>
        <dsp:cNvSpPr/>
      </dsp:nvSpPr>
      <dsp:spPr>
        <a:xfrm>
          <a:off x="4357868" y="3153"/>
          <a:ext cx="3338331" cy="1445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Банки Времени</a:t>
          </a:r>
          <a:endParaRPr lang="ru-RU" sz="1200" kern="1200" dirty="0"/>
        </a:p>
      </dsp:txBody>
      <dsp:txXfrm>
        <a:off x="4357868" y="3153"/>
        <a:ext cx="3338331" cy="1445638"/>
      </dsp:txXfrm>
    </dsp:sp>
    <dsp:sp modelId="{832FD6B9-E127-9B4B-92EB-C69FCA3AA94A}">
      <dsp:nvSpPr>
        <dsp:cNvPr id="0" name=""/>
        <dsp:cNvSpPr/>
      </dsp:nvSpPr>
      <dsp:spPr>
        <a:xfrm>
          <a:off x="4357868" y="1668678"/>
          <a:ext cx="3338331" cy="1185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LETS</a:t>
          </a:r>
          <a:r>
            <a:rPr lang="ru-RU" sz="2000" kern="1200" dirty="0" smtClean="0"/>
            <a:t> - системы</a:t>
          </a:r>
          <a:endParaRPr lang="ru-RU" sz="2000" kern="1200" dirty="0"/>
        </a:p>
      </dsp:txBody>
      <dsp:txXfrm>
        <a:off x="4357868" y="1668678"/>
        <a:ext cx="3338331" cy="1185785"/>
      </dsp:txXfrm>
    </dsp:sp>
    <dsp:sp modelId="{12AFFF19-C481-4D49-9F5E-945B5D37321B}">
      <dsp:nvSpPr>
        <dsp:cNvPr id="0" name=""/>
        <dsp:cNvSpPr/>
      </dsp:nvSpPr>
      <dsp:spPr>
        <a:xfrm>
          <a:off x="4357868" y="3074351"/>
          <a:ext cx="3338331" cy="1185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Региональные деньги</a:t>
          </a:r>
          <a:endParaRPr lang="ru-RU" sz="2000" kern="1200" dirty="0"/>
        </a:p>
      </dsp:txBody>
      <dsp:txXfrm>
        <a:off x="4357868" y="3074351"/>
        <a:ext cx="3338331" cy="1185785"/>
      </dsp:txXfrm>
    </dsp:sp>
    <dsp:sp modelId="{0D04959C-0195-AA4F-9D28-4D6ADC4D1FC6}">
      <dsp:nvSpPr>
        <dsp:cNvPr id="0" name=""/>
        <dsp:cNvSpPr/>
      </dsp:nvSpPr>
      <dsp:spPr>
        <a:xfrm>
          <a:off x="4357868" y="4480023"/>
          <a:ext cx="3338331" cy="11857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Кооперативные деньги</a:t>
          </a:r>
          <a:endParaRPr lang="ru-RU" sz="2000" kern="1200" dirty="0"/>
        </a:p>
      </dsp:txBody>
      <dsp:txXfrm>
        <a:off x="4357868" y="4480023"/>
        <a:ext cx="3338331" cy="118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05.07.12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97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cs-CZ"/>
              <a:pPr/>
              <a:t>05.07.12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baseline="0" dirty="0" smtClean="0"/>
              <a:t>Разделы позволяют упорядочить слайды и организовать совместную работу нескольких авторов. На вкладке </a:t>
            </a:r>
            <a:r>
              <a:rPr lang="ru-RU" sz="1200" b="1" baseline="0" dirty="0" smtClean="0"/>
              <a:t>Главная</a:t>
            </a:r>
            <a:r>
              <a:rPr lang="ru-RU" sz="1200" b="0" baseline="0" dirty="0" smtClean="0"/>
              <a:t> в разделе </a:t>
            </a:r>
            <a:r>
              <a:rPr lang="ru-RU" sz="1200" b="1" baseline="0" dirty="0" smtClean="0"/>
              <a:t>Слайды</a:t>
            </a:r>
            <a:r>
              <a:rPr lang="ru-RU" sz="1200" b="0" baseline="0" dirty="0" smtClean="0"/>
              <a:t> нажмите кнопку </a:t>
            </a:r>
            <a:r>
              <a:rPr lang="ru-RU" sz="1200" b="1" baseline="0" dirty="0" smtClean="0"/>
              <a:t>Раздел</a:t>
            </a:r>
            <a:r>
              <a:rPr lang="ru-RU" sz="1200" b="0" baseline="0" dirty="0" smtClean="0"/>
              <a:t> и выберите команду </a:t>
            </a:r>
            <a:r>
              <a:rPr lang="ru-RU" sz="1200" b="1" baseline="0" dirty="0" smtClean="0"/>
              <a:t>Добавить раздел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область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режиме докладчика.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Добавьте слайды в раздел по каждой теме, включая слайды с таблицами, диаграммами и изображениями. </a:t>
            </a:r>
          </a:p>
          <a:p>
            <a:r>
              <a:rPr lang="ru-RU" dirty="0" smtClean="0"/>
              <a:t>Образцы макетов таблицы,</a:t>
            </a:r>
            <a:r>
              <a:rPr lang="ru-RU" baseline="0" dirty="0" smtClean="0"/>
              <a:t> </a:t>
            </a:r>
            <a:r>
              <a:rPr lang="ru-RU" dirty="0" smtClean="0"/>
              <a:t>диаграммы, изображения</a:t>
            </a:r>
            <a:r>
              <a:rPr lang="ru-RU" baseline="0" dirty="0" smtClean="0"/>
              <a:t> и видео см. в следующем разделе.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Подведите итог презентации, повторив важные моменты уроков.</a:t>
            </a:r>
          </a:p>
          <a:p>
            <a:r>
              <a:rPr lang="ru-RU" dirty="0" smtClean="0"/>
              <a:t>Что должны запомнить слушатели после презентации?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обзора с использованием переходов, позволяющий перемещаться между несколькими слайдами.</a:t>
            </a:r>
            <a:endParaRPr lang="ru-R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Защитная функция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Стимулирующая функция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Компенсирующая функция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Мобилизационная функция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Функция привлечения внешнего внимания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ru-RU" smtClean="0"/>
              <a:t>Образец подзаголовка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kumimoji="0" lang="cs-CZ"/>
              <a:pPr/>
              <a:t>05.07.12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kumimoji="0"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6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hyperlink" Target="mailto:MitusovM@gmail.com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6" Type="http://schemas.openxmlformats.org/officeDocument/2006/relationships/hyperlink" Target="http://ideas4future.info/wp-content/uploads/2012/02/countries.jpg" TargetMode="External"/><Relationship Id="rId7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Локальные экономики в России</a:t>
            </a:r>
            <a:br>
              <a:rPr lang="ru-RU" dirty="0" smtClean="0"/>
            </a:br>
            <a:r>
              <a:rPr lang="ru-RU" sz="2700" dirty="0" smtClean="0"/>
              <a:t>(Дополнительные экономики сообществ)</a:t>
            </a:r>
            <a:endParaRPr lang="ru-RU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Митусов Максим</a:t>
            </a:r>
            <a:endParaRPr lang="ru-RU" sz="2400" dirty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5 июля 2012</a:t>
            </a:r>
            <a:endParaRPr lang="ru-RU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905125"/>
            <a:ext cx="4343400" cy="288607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Функции локальных </a:t>
            </a:r>
            <a:r>
              <a:rPr lang="ru-RU" sz="5400" dirty="0" smtClean="0"/>
              <a:t>экономик: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1000" y="358140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400" dirty="0" smtClean="0"/>
              <a:t>Защитная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ru-RU" sz="2400" dirty="0" smtClean="0"/>
              <a:t>Стимулирующая</a:t>
            </a:r>
            <a:endParaRPr lang="ru-RU" sz="2400" dirty="0"/>
          </a:p>
          <a:p>
            <a:pPr marL="285750" lvl="0" indent="-285750">
              <a:buFont typeface="Arial"/>
              <a:buChar char="•"/>
            </a:pPr>
            <a:r>
              <a:rPr lang="ru-RU" sz="2400" dirty="0" smtClean="0"/>
              <a:t>Компенсирующая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ru-RU" sz="2400" dirty="0"/>
              <a:t>Мобилизационная </a:t>
            </a:r>
            <a:r>
              <a:rPr lang="ru-RU" sz="2400" dirty="0" smtClean="0"/>
              <a:t> </a:t>
            </a:r>
            <a:endParaRPr lang="en-US" sz="2400" dirty="0"/>
          </a:p>
          <a:p>
            <a:pPr marL="285750" lvl="0" indent="-285750">
              <a:buFont typeface="Arial"/>
              <a:buChar char="•"/>
            </a:pPr>
            <a:r>
              <a:rPr lang="ru-RU" sz="2400" dirty="0"/>
              <a:t>П</a:t>
            </a:r>
            <a:r>
              <a:rPr lang="ru-RU" sz="2400" dirty="0" smtClean="0"/>
              <a:t>ривлечения </a:t>
            </a:r>
            <a:r>
              <a:rPr lang="ru-RU" sz="2400" dirty="0"/>
              <a:t>внешнего внимания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29000"/>
            <a:ext cx="4343400" cy="2276475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Ключевые вопросы </a:t>
            </a:r>
            <a:r>
              <a:rPr lang="ru-RU" sz="5400" dirty="0" smtClean="0"/>
              <a:t>для валют </a:t>
            </a:r>
            <a:r>
              <a:rPr lang="ru-RU" sz="5400" dirty="0" smtClean="0"/>
              <a:t>сообществ: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7200" y="3276600"/>
            <a:ext cx="48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b="1" dirty="0" err="1"/>
              <a:t>Кто</a:t>
            </a:r>
            <a:r>
              <a:rPr lang="en-US" sz="2000" b="1" dirty="0"/>
              <a:t> </a:t>
            </a:r>
            <a:r>
              <a:rPr lang="en-US" sz="2000" b="1" dirty="0" err="1"/>
              <a:t>упо</a:t>
            </a:r>
            <a:r>
              <a:rPr lang="ru-RU" sz="2000" b="1" dirty="0"/>
              <a:t>л</a:t>
            </a:r>
            <a:r>
              <a:rPr lang="en-US" sz="2000" b="1" dirty="0" err="1"/>
              <a:t>номочен</a:t>
            </a:r>
            <a:r>
              <a:rPr lang="en-US" sz="2000" b="1" dirty="0"/>
              <a:t> эмитировать валюту?</a:t>
            </a:r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b="1" dirty="0"/>
              <a:t>На каком основании происходит эмиссия?</a:t>
            </a:r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b="1" dirty="0"/>
              <a:t>Сколько валюты может быть эмитировано каждым участником?</a:t>
            </a:r>
            <a:endParaRPr lang="ru-RU" sz="2000" dirty="0"/>
          </a:p>
          <a:p>
            <a:pPr marL="285750" lvl="0" indent="-285750">
              <a:buFont typeface="Arial"/>
              <a:buChar char="•"/>
            </a:pPr>
            <a:r>
              <a:rPr lang="ru-RU" sz="2000" b="1" dirty="0"/>
              <a:t>Каковы цели валюты?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157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5800" y="762000"/>
            <a:ext cx="6673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800" b="1" dirty="0" err="1"/>
              <a:t>Кто</a:t>
            </a:r>
            <a:r>
              <a:rPr lang="en-US" sz="2800" b="1" dirty="0"/>
              <a:t> упо</a:t>
            </a:r>
            <a:r>
              <a:rPr lang="ru-RU" sz="2800" b="1" dirty="0"/>
              <a:t>л</a:t>
            </a:r>
            <a:r>
              <a:rPr lang="en-US" sz="2800" b="1" dirty="0" err="1"/>
              <a:t>номочен</a:t>
            </a:r>
            <a:r>
              <a:rPr lang="en-US" sz="2800" b="1" dirty="0"/>
              <a:t> эмитировать валюту?</a:t>
            </a:r>
            <a:endParaRPr lang="ru-RU" sz="2800" dirty="0"/>
          </a:p>
        </p:txBody>
      </p:sp>
      <p:pic>
        <p:nvPicPr>
          <p:cNvPr id="12" name="Изображение 11" descr="Снимок экрана 2012-07-05 в 10.06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534400" cy="158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Изображение 12" descr="Снимок экрана 2012-07-05 в 10.07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35292"/>
            <a:ext cx="8915400" cy="284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9600" y="3105835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800" b="1" dirty="0"/>
              <a:t>На каком основании происходит эмиссия?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400" b="1" dirty="0"/>
              <a:t>Сколько валюты может быть эмитировано каждым участником</a:t>
            </a:r>
            <a:r>
              <a:rPr lang="ru-RU" sz="2400" b="1" dirty="0" smtClean="0"/>
              <a:t>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4343400"/>
            <a:ext cx="345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400" b="1" dirty="0"/>
              <a:t>Каковы цели валюты?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0668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человек или корпорация наделены правом создавать так много денег для покупки, сколько они смогут впоследствии принять обратно, путем продажи собственной продукции.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145268"/>
            <a:ext cx="226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Премия за хранение:</a:t>
            </a:r>
            <a:endParaRPr lang="ru-RU" dirty="0"/>
          </a:p>
        </p:txBody>
      </p:sp>
      <p:pic>
        <p:nvPicPr>
          <p:cNvPr id="6" name="Изображение 5" descr="Снимок экрана 2012-07-05 в 10.1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915400" cy="167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 descr="Снимок экрана 2012-07-05 в 10.21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02179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87202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экономики – доверие</a:t>
            </a:r>
            <a:br>
              <a:rPr lang="ru-RU" dirty="0" smtClean="0"/>
            </a:br>
            <a:r>
              <a:rPr lang="ru-RU" sz="3100" dirty="0" smtClean="0"/>
              <a:t>Доверие возможно только в сообществе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Территориальные</a:t>
            </a:r>
            <a:endParaRPr lang="ru-RU" dirty="0"/>
          </a:p>
          <a:p>
            <a:r>
              <a:rPr lang="ru-RU" dirty="0" smtClean="0"/>
              <a:t>Профессиональные</a:t>
            </a:r>
          </a:p>
          <a:p>
            <a:r>
              <a:rPr lang="ru-RU" dirty="0" smtClean="0"/>
              <a:t>Виртуальные</a:t>
            </a:r>
          </a:p>
          <a:p>
            <a:r>
              <a:rPr lang="ru-RU" dirty="0" smtClean="0"/>
              <a:t>Ценностные</a:t>
            </a:r>
            <a:endParaRPr lang="ru-RU" dirty="0"/>
          </a:p>
        </p:txBody>
      </p:sp>
      <p:pic>
        <p:nvPicPr>
          <p:cNvPr id="4" name="Изображение 3" descr="Снимок экрана 2012-07-05 в 10.30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191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3505200"/>
            <a:ext cx="4343400" cy="1362075"/>
          </a:xfrm>
        </p:spPr>
        <p:txBody>
          <a:bodyPr>
            <a:normAutofit/>
          </a:bodyPr>
          <a:lstStyle/>
          <a:p>
            <a:pPr>
              <a:defRPr lang="ru-RU"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800600" y="3733800"/>
            <a:ext cx="3810000" cy="1362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0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lang="ru-RU"/>
            </a:pPr>
            <a:r>
              <a:rPr lang="ru-RU" sz="2400" dirty="0" smtClean="0"/>
              <a:t>Митусов Максим</a:t>
            </a:r>
          </a:p>
          <a:p>
            <a:pPr>
              <a:defRPr lang="ru-RU"/>
            </a:pPr>
            <a:r>
              <a:rPr lang="en-US" sz="2400" dirty="0" smtClean="0">
                <a:hlinkClick r:id="rId6"/>
              </a:rPr>
              <a:t>MitusovM@gmail.com</a:t>
            </a:r>
            <a:endParaRPr lang="en-US" sz="2400" dirty="0" smtClean="0"/>
          </a:p>
          <a:p>
            <a:pPr>
              <a:defRPr lang="ru-RU"/>
            </a:pPr>
            <a:r>
              <a:rPr lang="en-US" sz="2400" dirty="0"/>
              <a:t>http://</a:t>
            </a:r>
            <a:r>
              <a:rPr lang="en-US" sz="2400" dirty="0" err="1" smtClean="0"/>
              <a:t>www.facebook.com</a:t>
            </a:r>
            <a:r>
              <a:rPr lang="en-US" sz="2400" dirty="0" smtClean="0"/>
              <a:t>/</a:t>
            </a:r>
            <a:r>
              <a:rPr lang="en-US" sz="2400" dirty="0"/>
              <a:t>LETS-</a:t>
            </a:r>
            <a:r>
              <a:rPr lang="en-US" sz="2400" dirty="0" err="1" smtClean="0"/>
              <a:t>sistemy</a:t>
            </a:r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О чем речь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95400"/>
            <a:ext cx="8077200" cy="4297363"/>
          </a:xfrm>
        </p:spPr>
        <p:txBody>
          <a:bodyPr>
            <a:normAutofit/>
          </a:bodyPr>
          <a:lstStyle/>
          <a:p>
            <a:r>
              <a:rPr lang="ru-RU" dirty="0" smtClean="0"/>
              <a:t>4200 локальных денежных систем в мире</a:t>
            </a:r>
            <a:endParaRPr lang="ru-RU" dirty="0"/>
          </a:p>
        </p:txBody>
      </p:sp>
      <p:pic>
        <p:nvPicPr>
          <p:cNvPr id="4" name="Рисунок 2" descr="http://ideas4future.info/wp-content/uploads/2012/02/countries.jp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"/>
          <a:stretch/>
        </p:blipFill>
        <p:spPr bwMode="auto">
          <a:xfrm>
            <a:off x="1752601" y="2133600"/>
            <a:ext cx="6026994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2057400"/>
            <a:ext cx="50292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Экономика</a:t>
            </a:r>
            <a:endParaRPr lang="ru-RU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3581400"/>
            <a:ext cx="5334000" cy="13716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ru-RU" sz="7200" dirty="0" err="1" smtClean="0"/>
              <a:t>Хрематистика</a:t>
            </a:r>
            <a:endParaRPr lang="ru-RU" sz="72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895600" y="2667000"/>
            <a:ext cx="3276600" cy="1447800"/>
          </a:xfrm>
          <a:prstGeom prst="line">
            <a:avLst/>
          </a:prstGeom>
          <a:ln w="76200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11" name="Изображение 10" descr="Снимок экрана 2012-05-29 в 4.52.1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2" b="20524"/>
          <a:stretch/>
        </p:blipFill>
        <p:spPr>
          <a:xfrm>
            <a:off x="-1227" y="457200"/>
            <a:ext cx="8682552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Изображение 11" descr="Снимок экрана 2012-05-28 в 22.46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81723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358127"/>
              </p:ext>
            </p:extLst>
          </p:nvPr>
        </p:nvGraphicFramePr>
        <p:xfrm>
          <a:off x="1524000" y="1397239"/>
          <a:ext cx="6527236" cy="492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115206" y="3178965"/>
            <a:ext cx="2539795" cy="2303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 экономики сообществ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4012" y="4877313"/>
            <a:ext cx="1820989" cy="1299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Протоэкономические системы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86600" y="2278101"/>
            <a:ext cx="1981200" cy="2732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ru-RU" dirty="0" smtClean="0"/>
              <a:t>Корпоративные экономики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8382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Деньги </a:t>
            </a:r>
            <a:r>
              <a:rPr lang="ru-RU" sz="2800" dirty="0" smtClean="0"/>
              <a:t>– носитель </a:t>
            </a:r>
            <a:r>
              <a:rPr lang="ru-RU" sz="2800" dirty="0"/>
              <a:t>информации об </a:t>
            </a:r>
            <a:r>
              <a:rPr lang="ru-RU" sz="2800" dirty="0" smtClean="0"/>
              <a:t>ожидаемой </a:t>
            </a:r>
            <a:r>
              <a:rPr lang="ru-RU" sz="2800" dirty="0"/>
              <a:t>полезности </a:t>
            </a:r>
            <a:r>
              <a:rPr lang="ru-RU" sz="2800" dirty="0" smtClean="0"/>
              <a:t>товара </a:t>
            </a:r>
            <a:r>
              <a:rPr lang="ru-RU" sz="2800" dirty="0"/>
              <a:t>внутри экономики конкретного сообщества</a:t>
            </a:r>
            <a:r>
              <a:rPr lang="ru-RU" sz="2800" dirty="0" smtClean="0"/>
              <a:t>. Сигнальная система.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1400" y="3657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ru-RU" sz="2800" dirty="0"/>
              <a:t>Мера </a:t>
            </a:r>
            <a:r>
              <a:rPr lang="ru-RU" sz="2800" dirty="0" smtClean="0"/>
              <a:t>стоимости </a:t>
            </a:r>
            <a:endParaRPr lang="ru-RU" sz="2800" dirty="0"/>
          </a:p>
          <a:p>
            <a:pPr marL="285750" lvl="0" indent="-285750">
              <a:buFont typeface="Arial"/>
              <a:buChar char="•"/>
            </a:pPr>
            <a:r>
              <a:rPr lang="ru-RU" sz="2800" dirty="0"/>
              <a:t>Средство обращения</a:t>
            </a:r>
          </a:p>
          <a:p>
            <a:pPr marL="285750" lvl="0" indent="-285750">
              <a:buFont typeface="Arial"/>
              <a:buChar char="•"/>
            </a:pPr>
            <a:r>
              <a:rPr lang="ru-RU" sz="2800" dirty="0"/>
              <a:t>Средство </a:t>
            </a:r>
            <a:r>
              <a:rPr lang="ru-RU" sz="2800" dirty="0" smtClean="0"/>
              <a:t>платежа </a:t>
            </a:r>
            <a:endParaRPr lang="ru-RU" sz="2800" dirty="0"/>
          </a:p>
          <a:p>
            <a:pPr marL="285750" lvl="0" indent="-285750">
              <a:buFont typeface="Arial"/>
              <a:buChar char="•"/>
            </a:pPr>
            <a:r>
              <a:rPr lang="ru-RU" sz="2800" dirty="0"/>
              <a:t>Средство </a:t>
            </a:r>
            <a:r>
              <a:rPr lang="ru-RU" sz="2800" dirty="0" smtClean="0"/>
              <a:t>накопления</a:t>
            </a:r>
            <a:endParaRPr lang="ru-RU" sz="2800" dirty="0"/>
          </a:p>
          <a:p>
            <a:pPr marL="285750" indent="-285750">
              <a:buFont typeface="Arial"/>
              <a:buChar char="•"/>
            </a:pPr>
            <a:r>
              <a:rPr lang="ru-RU" sz="2800" dirty="0"/>
              <a:t>Мировые </a:t>
            </a:r>
            <a:r>
              <a:rPr lang="ru-RU" sz="2800" dirty="0" smtClean="0"/>
              <a:t>деньги</a:t>
            </a:r>
            <a:r>
              <a:rPr lang="en-US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1390779"/>
            <a:ext cx="6400800" cy="478142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ru-RU" sz="4800" dirty="0" smtClean="0"/>
              <a:t>Любое сообщество  </a:t>
            </a:r>
            <a:r>
              <a:rPr lang="ru-RU" sz="4800" dirty="0"/>
              <a:t>создает </a:t>
            </a:r>
            <a:r>
              <a:rPr lang="ru-RU" sz="4800" dirty="0" smtClean="0"/>
              <a:t>собственную</a:t>
            </a:r>
            <a:r>
              <a:rPr lang="ru-RU" sz="4800" dirty="0" smtClean="0"/>
              <a:t> </a:t>
            </a:r>
            <a:r>
              <a:rPr lang="ru-RU" sz="4800" dirty="0"/>
              <a:t>сигнальную </a:t>
            </a:r>
            <a:r>
              <a:rPr lang="ru-RU" sz="4800" dirty="0" smtClean="0"/>
              <a:t>систему</a:t>
            </a:r>
            <a:r>
              <a:rPr lang="ru-RU" sz="4800" dirty="0" smtClean="0"/>
              <a:t>-</a:t>
            </a:r>
          </a:p>
          <a:p>
            <a:endParaRPr lang="ru-RU" sz="4800" b="1" dirty="0"/>
          </a:p>
          <a:p>
            <a:r>
              <a:rPr lang="ru-RU" sz="4800" b="1" dirty="0" smtClean="0"/>
              <a:t> </a:t>
            </a:r>
            <a:r>
              <a:rPr lang="ru-RU" sz="4800" b="1" dirty="0" smtClean="0"/>
              <a:t>ЭКОНОМИКУ, </a:t>
            </a:r>
          </a:p>
          <a:p>
            <a:endParaRPr lang="ru-RU" sz="4800" dirty="0" smtClean="0"/>
          </a:p>
          <a:p>
            <a:r>
              <a:rPr lang="ru-RU" sz="4800" dirty="0" smtClean="0"/>
              <a:t>Д</a:t>
            </a:r>
            <a:r>
              <a:rPr lang="ru-RU" sz="4800" dirty="0" smtClean="0"/>
              <a:t>ля организации </a:t>
            </a:r>
            <a:r>
              <a:rPr lang="ru-RU" sz="4800" dirty="0"/>
              <a:t>взаимоотношений внутри </a:t>
            </a:r>
            <a:r>
              <a:rPr lang="ru-RU" sz="4800" dirty="0" smtClean="0"/>
              <a:t>себя</a:t>
            </a:r>
            <a:endParaRPr lang="ru-RU" sz="7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9080800"/>
              </p:ext>
            </p:extLst>
          </p:nvPr>
        </p:nvGraphicFramePr>
        <p:xfrm>
          <a:off x="152400" y="655637"/>
          <a:ext cx="8839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2020713"/>
              </p:ext>
            </p:extLst>
          </p:nvPr>
        </p:nvGraphicFramePr>
        <p:xfrm>
          <a:off x="228600" y="655637"/>
          <a:ext cx="89154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5342084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Обучение новых сотрудник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Обучение новых сотрудников.potx</Template>
  <TotalTime>0</TotalTime>
  <Words>633</Words>
  <Application>Microsoft Macintosh PowerPoint</Application>
  <PresentationFormat>Экран (4:3)</PresentationFormat>
  <Paragraphs>127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Обучение новых сотрудников</vt:lpstr>
      <vt:lpstr>Локальные экономики в России (Дополнительные экономики сообществ)</vt:lpstr>
      <vt:lpstr>О чем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локальных экономик:</vt:lpstr>
      <vt:lpstr>Ключевые вопросы для валют сообществ:</vt:lpstr>
      <vt:lpstr>Презентация PowerPoint</vt:lpstr>
      <vt:lpstr>Презентация PowerPoint</vt:lpstr>
      <vt:lpstr>Основа экономики – доверие Доверие возможно только в сообществе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2012-07-05T15:24:31Z</dcterms:modified>
  <cp:category/>
</cp:coreProperties>
</file>